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4" r:id="rId4"/>
    <p:sldMasterId id="2147483693" r:id="rId5"/>
  </p:sldMasterIdLst>
  <p:notesMasterIdLst>
    <p:notesMasterId r:id="rId25"/>
  </p:notesMasterIdLst>
  <p:sldIdLst>
    <p:sldId id="327" r:id="rId6"/>
    <p:sldId id="328" r:id="rId7"/>
    <p:sldId id="329" r:id="rId8"/>
    <p:sldId id="330" r:id="rId9"/>
    <p:sldId id="331" r:id="rId10"/>
    <p:sldId id="341" r:id="rId11"/>
    <p:sldId id="261" r:id="rId12"/>
    <p:sldId id="344" r:id="rId13"/>
    <p:sldId id="347" r:id="rId14"/>
    <p:sldId id="350" r:id="rId15"/>
    <p:sldId id="361" r:id="rId16"/>
    <p:sldId id="351" r:id="rId17"/>
    <p:sldId id="354" r:id="rId18"/>
    <p:sldId id="355" r:id="rId19"/>
    <p:sldId id="326" r:id="rId20"/>
    <p:sldId id="306" r:id="rId21"/>
    <p:sldId id="317" r:id="rId22"/>
    <p:sldId id="319" r:id="rId23"/>
    <p:sldId id="3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3D0"/>
    <a:srgbClr val="E5DECB"/>
    <a:srgbClr val="E5E2CF"/>
    <a:srgbClr val="A5D3E0"/>
    <a:srgbClr val="FFFFFF"/>
    <a:srgbClr val="3DB6C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4" autoAdjust="0"/>
    <p:restoredTop sz="72385" autoAdjust="0"/>
  </p:normalViewPr>
  <p:slideViewPr>
    <p:cSldViewPr snapToGrid="0">
      <p:cViewPr varScale="1">
        <p:scale>
          <a:sx n="81" d="100"/>
          <a:sy n="81" d="100"/>
        </p:scale>
        <p:origin x="1638"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96BE3-C1BD-4465-A9A2-DD88DAA77151}"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21386-D352-46FB-95B9-74CFDB126CAF}" type="slidenum">
              <a:rPr lang="en-US" smtClean="0"/>
              <a:t>‹#›</a:t>
            </a:fld>
            <a:endParaRPr lang="en-US"/>
          </a:p>
        </p:txBody>
      </p:sp>
    </p:spTree>
    <p:extLst>
      <p:ext uri="{BB962C8B-B14F-4D97-AF65-F5344CB8AC3E}">
        <p14:creationId xmlns:p14="http://schemas.microsoft.com/office/powerpoint/2010/main" val="4039256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hypertextbook.com/facts/2005/JeffreyGilbert.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Today we are going to learn about how to save water or water conservation.  We’ll do an activity to estimate global water availability, observe global water distribution in a video, discover your water footprint with an art activity and discuss personal and community solutions.</a:t>
            </a:r>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2</a:t>
            </a:fld>
            <a:endParaRPr lang="en-US"/>
          </a:p>
        </p:txBody>
      </p:sp>
    </p:spTree>
    <p:extLst>
      <p:ext uri="{BB962C8B-B14F-4D97-AF65-F5344CB8AC3E}">
        <p14:creationId xmlns:p14="http://schemas.microsoft.com/office/powerpoint/2010/main" val="4156233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Show the example of a water footprint. </a:t>
            </a:r>
            <a:r>
              <a:rPr lang="en-US" sz="1800" i="1" dirty="0">
                <a:effectLst/>
                <a:latin typeface="Times New Roman" panose="02020603050405020304" pitchFamily="18" charset="0"/>
                <a:ea typeface="Times New Roman" panose="02020603050405020304" pitchFamily="18" charset="0"/>
              </a:rPr>
              <a:t>You could edit this to show your own personal water footprint.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 a team, brainstorm how you can personally save water.  Write your team’s ideas for water conservation on the back of your footprint, or around your footprint.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12</a:t>
            </a:fld>
            <a:endParaRPr lang="en-US"/>
          </a:p>
        </p:txBody>
      </p:sp>
    </p:spTree>
    <p:extLst>
      <p:ext uri="{BB962C8B-B14F-4D97-AF65-F5344CB8AC3E}">
        <p14:creationId xmlns:p14="http://schemas.microsoft.com/office/powerpoint/2010/main" val="207528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How does the Idaho and the Treasure Valley use water?  </a:t>
            </a:r>
            <a:r>
              <a:rPr lang="en-US" sz="1800" i="1" dirty="0">
                <a:effectLst/>
                <a:latin typeface="Times New Roman" panose="02020603050405020304" pitchFamily="18" charset="0"/>
                <a:ea typeface="Calibri" panose="020F0502020204030204" pitchFamily="34" charset="0"/>
              </a:rPr>
              <a:t>Take ideas and reveal the pictures on the slide. Drinking, fish and wildlife, agriculture, recreation, industry, hydropower</a:t>
            </a:r>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13</a:t>
            </a:fld>
            <a:endParaRPr lang="en-US"/>
          </a:p>
        </p:txBody>
      </p:sp>
    </p:spTree>
    <p:extLst>
      <p:ext uri="{BB962C8B-B14F-4D97-AF65-F5344CB8AC3E}">
        <p14:creationId xmlns:p14="http://schemas.microsoft.com/office/powerpoint/2010/main" val="824895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are so many water uses in the Treasure Valley that it is important for groups to work together to implement solutions.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Share a few solutions you can choose from ones below.</a:t>
            </a:r>
            <a:r>
              <a:rPr lang="en-US" sz="18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Agriculture Water Conservation Example: Use efficient irrigation systems, such as center pivots, instead of flood irrigation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Water Storage Example: Boise has 3 major dams upstream that create reservoirs of water for year-round storage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Industry Example: Simplot potato processing plant in Caldwell: Among the innovative aspects of the Idaho Plant is the facility’s zero-liquid discharge system. The plant can reclaim over 1 million gallons of water a day and returns it for reuse in the potato production process. Remaining discharge is used for irrigation of crops or eliminated through spray evaporation technology.</a:t>
            </a:r>
            <a:endParaRPr lang="en-US" i="1" dirty="0"/>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14</a:t>
            </a:fld>
            <a:endParaRPr lang="en-US"/>
          </a:p>
        </p:txBody>
      </p:sp>
    </p:spTree>
    <p:extLst>
      <p:ext uri="{BB962C8B-B14F-4D97-AF65-F5344CB8AC3E}">
        <p14:creationId xmlns:p14="http://schemas.microsoft.com/office/powerpoint/2010/main" val="3453003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Another important way that we conserve water and keep our water healthy are Water Renewal facilities. They clean our used water ( any water that we use and send down a drain into the sewer) and put that cleaned water back into the environment. </a:t>
            </a:r>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15</a:t>
            </a:fld>
            <a:endParaRPr lang="en-US"/>
          </a:p>
        </p:txBody>
      </p:sp>
    </p:spTree>
    <p:extLst>
      <p:ext uri="{BB962C8B-B14F-4D97-AF65-F5344CB8AC3E}">
        <p14:creationId xmlns:p14="http://schemas.microsoft.com/office/powerpoint/2010/main" val="2635944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lnSpc>
                <a:spcPct val="90000"/>
              </a:lnSpc>
            </a:pPr>
            <a:r>
              <a:rPr lang="en-US" sz="1800" dirty="0">
                <a:effectLst/>
                <a:latin typeface="Times New Roman" panose="02020603050405020304" pitchFamily="18" charset="0"/>
                <a:ea typeface="Times New Roman" panose="02020603050405020304" pitchFamily="18" charset="0"/>
              </a:rPr>
              <a:t>Lets look at the water footprints of different places. What do we notice? </a:t>
            </a:r>
            <a:endParaRPr lang="en-US" sz="1200" dirty="0"/>
          </a:p>
          <a:p>
            <a:pPr eaLnBrk="1" hangingPunct="1">
              <a:lnSpc>
                <a:spcPct val="90000"/>
              </a:lnSpc>
            </a:pPr>
            <a:endParaRPr lang="en-US" sz="1200" dirty="0"/>
          </a:p>
          <a:p>
            <a:pPr eaLnBrk="1" hangingPunct="1">
              <a:lnSpc>
                <a:spcPct val="90000"/>
              </a:lnSpc>
            </a:pPr>
            <a:r>
              <a:rPr lang="en-US" sz="1200" dirty="0"/>
              <a:t>Water usage varies among different countries. Why do you think that is? As you already might have guessed, in the U.S. we are water hogs - we use more than twice the world average, or 2,500 – 3,000 cubic meters per person. That's equivalent to an </a:t>
            </a:r>
            <a:r>
              <a:rPr lang="en-US" sz="1200" dirty="0">
                <a:hlinkClick r:id="rId3"/>
              </a:rPr>
              <a:t>Olympic-sized swimming pool</a:t>
            </a:r>
            <a:r>
              <a:rPr lang="en-US" sz="1200" dirty="0"/>
              <a:t> for each and every one of us, or 2.5 million liters each. The Chinese, to compare, use 1,000 cubic meters annually. The countries where water poverty is the worst and water usage is the lowest are Mozambique, Rwanda, Haiti, Ethiopia, and Uganda - these five use 15 liters or less daily. </a:t>
            </a:r>
          </a:p>
          <a:p>
            <a:pPr eaLnBrk="1" hangingPunct="1">
              <a:lnSpc>
                <a:spcPct val="90000"/>
              </a:lnSpc>
            </a:pPr>
            <a:r>
              <a:rPr lang="en-US" sz="1200" dirty="0"/>
              <a:t>Some reasons = Amount of available water in varying climate</a:t>
            </a:r>
            <a:r>
              <a:rPr lang="en-US" sz="1200" baseline="0" dirty="0"/>
              <a:t> zones</a:t>
            </a:r>
            <a:r>
              <a:rPr lang="en-US" sz="1200" dirty="0"/>
              <a:t>, discrepancy in economics and technology, industrialization, and most importantly lifestyle.</a:t>
            </a:r>
          </a:p>
          <a:p>
            <a:pPr eaLnBrk="1" hangingPunct="1">
              <a:lnSpc>
                <a:spcPct val="90000"/>
              </a:lnSpc>
            </a:pPr>
            <a:endParaRPr lang="en-US" sz="1200" dirty="0"/>
          </a:p>
          <a:p>
            <a:pPr eaLnBrk="1" hangingPunct="1">
              <a:lnSpc>
                <a:spcPct val="90000"/>
              </a:lnSpc>
            </a:pPr>
            <a:r>
              <a:rPr lang="en-US" dirty="0"/>
              <a:t>How many people depend on water?  Link to Human Population Clock:  http://galen.metapath.org/popclk.html</a:t>
            </a:r>
            <a:endParaRPr lang="en-US" sz="1200" dirty="0"/>
          </a:p>
          <a:p>
            <a:pPr eaLnBrk="1" hangingPunct="1">
              <a:lnSpc>
                <a:spcPct val="90000"/>
              </a:lnSpc>
            </a:pPr>
            <a:endParaRPr lang="en-US" sz="1200" dirty="0"/>
          </a:p>
          <a:p>
            <a:pPr eaLnBrk="1" hangingPunct="1">
              <a:lnSpc>
                <a:spcPct val="90000"/>
              </a:lnSpc>
            </a:pPr>
            <a:endParaRPr 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Talk through ways that we can use less or use our water more efficiently. </a:t>
            </a:r>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17</a:t>
            </a:fld>
            <a:endParaRPr lang="en-US"/>
          </a:p>
        </p:txBody>
      </p:sp>
    </p:spTree>
    <p:extLst>
      <p:ext uri="{BB962C8B-B14F-4D97-AF65-F5344CB8AC3E}">
        <p14:creationId xmlns:p14="http://schemas.microsoft.com/office/powerpoint/2010/main" val="402918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Times New Roman" panose="02020603050405020304" pitchFamily="18" charset="0"/>
              </a:rPr>
              <a:t>Recap what we learned. </a:t>
            </a:r>
            <a:r>
              <a:rPr lang="en-US" sz="1800" dirty="0">
                <a:effectLst/>
                <a:latin typeface="Times New Roman" panose="02020603050405020304" pitchFamily="18" charset="0"/>
                <a:ea typeface="Times New Roman" panose="02020603050405020304" pitchFamily="18" charset="0"/>
              </a:rPr>
              <a:t>There is a limited supply of freshwater on Earth. As humans we use a lot of water. We can be a part of the solution and help to conserve water!</a:t>
            </a:r>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18</a:t>
            </a:fld>
            <a:endParaRPr lang="en-US"/>
          </a:p>
        </p:txBody>
      </p:sp>
    </p:spTree>
    <p:extLst>
      <p:ext uri="{BB962C8B-B14F-4D97-AF65-F5344CB8AC3E}">
        <p14:creationId xmlns:p14="http://schemas.microsoft.com/office/powerpoint/2010/main" val="577670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If you want to learn more about water in the Treasure Valley you and your family can visit the WaterShed!  The center is always free to visit.  More info;  Boisewatershed.org</a:t>
            </a:r>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19</a:t>
            </a:fld>
            <a:endParaRPr lang="en-US"/>
          </a:p>
        </p:txBody>
      </p:sp>
    </p:spTree>
    <p:extLst>
      <p:ext uri="{BB962C8B-B14F-4D97-AF65-F5344CB8AC3E}">
        <p14:creationId xmlns:p14="http://schemas.microsoft.com/office/powerpoint/2010/main" val="208749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Where do we find water on Earth?</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We live on the Blue Planet – it’s 75% covered by water.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Show inflatable globe</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It seems as if we have a lot of water to go around! </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3</a:t>
            </a:fld>
            <a:endParaRPr lang="en-US"/>
          </a:p>
        </p:txBody>
      </p:sp>
    </p:spTree>
    <p:extLst>
      <p:ext uri="{BB962C8B-B14F-4D97-AF65-F5344CB8AC3E}">
        <p14:creationId xmlns:p14="http://schemas.microsoft.com/office/powerpoint/2010/main" val="90225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There is a lot of water on our planet, but how much is freshwater. There is a good amount of saltwater, but we can’t use salt water – well we could, but we’d have to remove the salt first and that’s very expensive.  We depend on fresh water to do all our daily activities like drink, use the bathroom, clean, grow food, and manufacture items.   Turn to someone next to you and come up with an estimate of how much of our water is fresh and how much is salt.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What did you come up with? </a:t>
            </a:r>
            <a:r>
              <a:rPr lang="en-US" sz="180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Now we are going to do an experiment to see exactly how much water is available for us to use on the planet.</a:t>
            </a:r>
            <a:endParaRPr lang="en-US" sz="180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4</a:t>
            </a:fld>
            <a:endParaRPr lang="en-US"/>
          </a:p>
        </p:txBody>
      </p:sp>
    </p:spTree>
    <p:extLst>
      <p:ext uri="{BB962C8B-B14F-4D97-AF65-F5344CB8AC3E}">
        <p14:creationId xmlns:p14="http://schemas.microsoft.com/office/powerpoint/2010/main" val="1268084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Students will now use the measuring cups at their tables.  </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With your demonstration set of measuring cups, show the class the </a:t>
            </a:r>
            <a:r>
              <a:rPr lang="en-US" sz="1800" b="1"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1000 ml</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measuring cup of water. </a:t>
            </a:r>
            <a:r>
              <a:rPr lang="en-US" sz="1800" i="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This represents/is a model of all the water on Earth.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Have students tell you what a model is.</a:t>
            </a:r>
            <a:endParaRPr lang="en-US" sz="1800" i="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Where is most of the water on Earth located?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(oceans) </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Of your 1000 mL measuring cup how much would you estimate is fresh water? Think about all of the places freshwater can be found.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Have them name as many as they can their list should include rivers, lakes, streams, glaciers, ice caps and groundwater. </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Come up with 1 guess per group and pour that amount into the next smallest measuring cup (100 mL). Hold up your cup so that we can compare hypotheses.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Go around the room and compare which team guessed the most amount of water, and which team guessed the least amount of water.</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With your demonstration set, pour </a:t>
            </a:r>
            <a:r>
              <a:rPr lang="en-US" sz="1800" b="1"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30 ml</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into the 100 mL cup.</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This represents the amount of fresh water on Earth </a:t>
            </a:r>
            <a:r>
              <a:rPr lang="en-US" sz="1800" b="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(3%). </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The rest of the large measuring cup is salt water </a:t>
            </a:r>
            <a:r>
              <a:rPr lang="en-US" sz="1800" b="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(97%).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Have students make the adjustment with their guesses so they too have 30 mL of water in the 100 mL cup. How close were the students’ estimates to the actual percentages?</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What is at the Earth’s poles?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(ice caps)</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Nearly 80% of the fresh water is frozen in ice caps and glaciers. Make an estimate of how much non-frozen fresh water there is on Earth from lakes, rivers, and groundwater and pour your water into the smallest (60 mL) measuring cup to match your estimate.</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r>
              <a:rPr lang="en-US" sz="1800" dirty="0">
                <a:effectLst/>
                <a:latin typeface="Times New Roman" panose="02020603050405020304" pitchFamily="18" charset="0"/>
                <a:ea typeface="Calibri" panose="020F0502020204030204" pitchFamily="34" charset="0"/>
              </a:rPr>
              <a:t> Hold up your measuring cup so that we can compare. </a:t>
            </a:r>
            <a:r>
              <a:rPr lang="en-US" sz="1800" i="1" dirty="0">
                <a:effectLst/>
                <a:latin typeface="Times New Roman" panose="02020603050405020304" pitchFamily="18" charset="0"/>
                <a:ea typeface="Calibri" panose="020F0502020204030204" pitchFamily="34" charset="0"/>
              </a:rPr>
              <a:t>Go around the room and compare which team guessed the most amount of water, and which team guessed the least amount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of water.</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With your demonstration set, pour </a:t>
            </a:r>
            <a:r>
              <a:rPr lang="en-US" sz="1800" b="1"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6 ml</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into the smallest measuring cup to represent the unfrozen fresh water. Have students make the adjustment with their guesses so they too have 6 mL of water in the 60 mL cup.  </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So, can we use all the unfrozen fresh water? Nope! Some is too deep underground, some is polluted (ask if they know what polluted means), some is trapped in soils. How much useable water do we have? Guess how many drops of water should go in your “clean water bowl.”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Then compare estimates by having student teams announce how many drops they guessed.</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Go around the room and compare which team guessed the most amount of water, and which team guessed the least amount of water.  With your demonstration set, use a pipette to remove a </a:t>
            </a:r>
            <a:r>
              <a:rPr lang="en-US" sz="1800" b="1"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single drop of water (0.0003 ml).</a:t>
            </a:r>
            <a:r>
              <a:rPr lang="en-US" sz="1800" i="1"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Drop this into the bucket</a:t>
            </a: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 This is the amount of clean fresh water that is not polluted or otherwise unavailable for use. </a:t>
            </a:r>
            <a:endParaRPr lang="en-US" sz="1800" i="1" dirty="0">
              <a:solidFill>
                <a:srgbClr val="FF0000"/>
              </a:solidFill>
              <a:effectLst/>
              <a:latin typeface="Times New Roman" panose="02020603050405020304" pitchFamily="18" charset="0"/>
              <a:ea typeface="Times New Roman" panose="02020603050405020304" pitchFamily="18" charset="0"/>
              <a:cs typeface="Comic Sans MS" panose="030F0702030302020204" pitchFamily="66" charset="0"/>
            </a:endParaRPr>
          </a:p>
          <a:p>
            <a:pPr marL="0" marR="0">
              <a:lnSpc>
                <a:spcPct val="115000"/>
              </a:lnSpc>
              <a:spcBef>
                <a:spcPts val="0"/>
              </a:spcBef>
              <a:spcAft>
                <a:spcPts val="1000"/>
              </a:spcAft>
            </a:pPr>
            <a:endParaRPr lang="en-US" sz="1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need to manage this precious drop very carefully so that there is water for future generations – our kids and grandkids.</a:t>
            </a: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*Note: Activity adapted from Project WET “Drop in the Bucket”.</a:t>
            </a:r>
          </a:p>
          <a:p>
            <a:pPr marL="0" marR="0">
              <a:lnSpc>
                <a:spcPct val="115000"/>
              </a:lnSpc>
              <a:spcBef>
                <a:spcPts val="0"/>
              </a:spcBef>
              <a:spcAft>
                <a:spcPts val="10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Why is fresh water so important?  Who needs water?  We can live a month without food, but only a few days without water.  Every living thing depends on water to live.  Wildlife, fish, plants, and bugs!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Comic Sans MS" panose="030F0702030302020204" pitchFamily="66" charset="0"/>
              </a:rPr>
              <a:t>We can’t drink salt water without processing it first, called desalinization.  There are some coastal communities around the world that are using ocean water as their water source.  Desalinization is very expensive and uses a lot of energy to do so.  It is better for you and the planet to use fresh water.</a:t>
            </a:r>
            <a:endParaRPr lang="en-US" sz="1800" dirty="0">
              <a:solidFill>
                <a:srgbClr val="000000"/>
              </a:solidFill>
              <a:effectLst/>
              <a:latin typeface="Comic Sans MS" panose="030F0702030302020204" pitchFamily="66" charset="0"/>
              <a:ea typeface="Times New Roman" panose="02020603050405020304" pitchFamily="18" charset="0"/>
              <a:cs typeface="Comic Sans MS" panose="030F0702030302020204" pitchFamily="66"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5</a:t>
            </a:fld>
            <a:endParaRPr lang="en-US"/>
          </a:p>
        </p:txBody>
      </p:sp>
    </p:spTree>
    <p:extLst>
      <p:ext uri="{BB962C8B-B14F-4D97-AF65-F5344CB8AC3E}">
        <p14:creationId xmlns:p14="http://schemas.microsoft.com/office/powerpoint/2010/main" val="8817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Water is recycled again and again in the Water Cycle. </a:t>
            </a:r>
            <a:r>
              <a:rPr lang="en-US" sz="1800" i="1" dirty="0">
                <a:effectLst/>
                <a:latin typeface="Times New Roman" panose="02020603050405020304" pitchFamily="18" charset="0"/>
                <a:ea typeface="Calibri" panose="020F0502020204030204" pitchFamily="34" charset="0"/>
              </a:rPr>
              <a:t>This could be a good time to recap the water cycle or fit in a water cycle lesson. </a:t>
            </a:r>
            <a:r>
              <a:rPr lang="en-US" sz="1800" dirty="0">
                <a:effectLst/>
                <a:latin typeface="Times New Roman" panose="02020603050405020304" pitchFamily="18" charset="0"/>
                <a:ea typeface="Calibri" panose="020F0502020204030204" pitchFamily="34" charset="0"/>
              </a:rPr>
              <a:t>Over time, salt water can become fresh water and vice versa. However, fresh water is not distributed equally around the globe. </a:t>
            </a:r>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6</a:t>
            </a:fld>
            <a:endParaRPr lang="en-US"/>
          </a:p>
        </p:txBody>
      </p:sp>
    </p:spTree>
    <p:extLst>
      <p:ext uri="{BB962C8B-B14F-4D97-AF65-F5344CB8AC3E}">
        <p14:creationId xmlns:p14="http://schemas.microsoft.com/office/powerpoint/2010/main" val="4231056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Show Me the Water Video:  https://www.youtube.com/watch?v=4HSFKwho7MQ&amp;t=4s</a:t>
            </a:r>
          </a:p>
          <a:p>
            <a:endParaRPr lang="en-US" dirty="0"/>
          </a:p>
          <a:p>
            <a:r>
              <a:rPr lang="en-US" sz="1800" dirty="0">
                <a:effectLst/>
                <a:latin typeface="Times New Roman" panose="02020603050405020304" pitchFamily="18" charset="0"/>
                <a:ea typeface="Calibri" panose="020F0502020204030204" pitchFamily="34" charset="0"/>
              </a:rPr>
              <a:t>Let’s watch a 3-minute video about how water is distributed around the world.</a:t>
            </a:r>
            <a:endParaRPr lang="en-US" dirty="0"/>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7</a:t>
            </a:fld>
            <a:endParaRPr lang="en-US"/>
          </a:p>
        </p:txBody>
      </p:sp>
    </p:spTree>
    <p:extLst>
      <p:ext uri="{BB962C8B-B14F-4D97-AF65-F5344CB8AC3E}">
        <p14:creationId xmlns:p14="http://schemas.microsoft.com/office/powerpoint/2010/main" val="416871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USGS 2015 Idaho Water Use: 286 gallons per person per day</a:t>
            </a:r>
          </a:p>
          <a:p>
            <a:r>
              <a:rPr lang="en-US" i="1" dirty="0"/>
              <a:t>Mainly because the dry climate leads to more household water use for lawn and garden irrigation.</a:t>
            </a:r>
          </a:p>
          <a:p>
            <a:r>
              <a:rPr lang="en-US" i="1" dirty="0"/>
              <a:t>Public and Domestic Supply includes water for household use, industries, public parks, pools and buildings and maintenance of water systems.</a:t>
            </a:r>
          </a:p>
          <a:p>
            <a:r>
              <a:rPr lang="en-US" i="1" dirty="0"/>
              <a:t>Largest water uses: Irrigation; then Aquaculture, Public Supply &amp; Domestic Water</a:t>
            </a:r>
          </a:p>
          <a:p>
            <a:endParaRPr lang="en-US" i="1" dirty="0"/>
          </a:p>
          <a:p>
            <a:r>
              <a:rPr lang="en-US" sz="1800" dirty="0">
                <a:effectLst/>
                <a:latin typeface="Times New Roman" panose="02020603050405020304" pitchFamily="18" charset="0"/>
                <a:ea typeface="Calibri" panose="020F0502020204030204" pitchFamily="34" charset="0"/>
              </a:rPr>
              <a:t>Water is especially important to us in the Treasure Valley.  It helps grow crops and manufacture things.  Water is the reason Boise and the surrounding communities were even settled.  But we sometimes forget that we live in a desert.  Does anyone know how much rain we get on average each year in the Treasure Valley?  We only get about 11 inches of rain per year</a:t>
            </a:r>
            <a:r>
              <a:rPr lang="en-US" sz="1800" i="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  This rain is not enough to replenish the groundwater supplies that we use.  We get our drinking water from the groundwater and the Boise River.  In Boise, the ratio is 70% groundwater and 30% Boise River Water.  As we use more water in the Treasure Valley, we are going to be depending more on the Boise River for water in the future. In Idaho we use more water per person than most other states, on average every one of us is using 286 gallons per day. </a:t>
            </a:r>
            <a:endParaRPr lang="en-US" i="1" dirty="0"/>
          </a:p>
        </p:txBody>
      </p:sp>
      <p:sp>
        <p:nvSpPr>
          <p:cNvPr id="4" name="Slide Number Placeholder 3"/>
          <p:cNvSpPr>
            <a:spLocks noGrp="1"/>
          </p:cNvSpPr>
          <p:nvPr>
            <p:ph type="sldNum" sz="quarter" idx="5"/>
          </p:nvPr>
        </p:nvSpPr>
        <p:spPr/>
        <p:txBody>
          <a:bodyPr/>
          <a:lstStyle/>
          <a:p>
            <a:fld id="{BD321386-D352-46FB-95B9-74CFDB126CAF}" type="slidenum">
              <a:rPr lang="en-US" smtClean="0"/>
              <a:t>8</a:t>
            </a:fld>
            <a:endParaRPr lang="en-US"/>
          </a:p>
        </p:txBody>
      </p:sp>
    </p:spTree>
    <p:extLst>
      <p:ext uri="{BB962C8B-B14F-4D97-AF65-F5344CB8AC3E}">
        <p14:creationId xmlns:p14="http://schemas.microsoft.com/office/powerpoint/2010/main" val="2981449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0"/>
              </a:spcAft>
            </a:pPr>
            <a:r>
              <a:rPr lang="en-US" sz="1800" dirty="0">
                <a:effectLst/>
                <a:latin typeface="Times New Roman" panose="02020603050405020304" pitchFamily="18" charset="0"/>
                <a:ea typeface="Calibri" panose="020F0502020204030204" pitchFamily="34" charset="0"/>
              </a:rPr>
              <a:t>For this next activity, I’m going to give each team of students a piece of paper with a footprint outline on it and a marker (or students may trace the shape of their shoe onto a piece of paper).  What I want you to do is work as a team at your tables to brainstorm your team’s ‘water footprint.’  Think of activities that you, your family and your friends do each day that use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water, and think about it year-round, for example water use in the summer vs. the winter. I’ll give you five minutes to complete this.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Use PowerPoint to reveal what a water footprint truly means: the sum of both your direct and indirect or virtual water that you use daily.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9</a:t>
            </a:fld>
            <a:endParaRPr lang="en-US"/>
          </a:p>
        </p:txBody>
      </p:sp>
    </p:spTree>
    <p:extLst>
      <p:ext uri="{BB962C8B-B14F-4D97-AF65-F5344CB8AC3E}">
        <p14:creationId xmlns:p14="http://schemas.microsoft.com/office/powerpoint/2010/main" val="793463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Here are some examples of the virtual water footprint of some common foods and items.  Can you guess how much water it takes to produce these items? </a:t>
            </a:r>
          </a:p>
          <a:p>
            <a:r>
              <a:rPr lang="en-US" sz="1800" dirty="0">
                <a:effectLst/>
                <a:latin typeface="Times New Roman" panose="02020603050405020304" pitchFamily="18" charset="0"/>
              </a:rPr>
              <a:t>More examples can be found at: https://watercalculator.org/water-footprint-of-food-guide/</a:t>
            </a:r>
            <a:endParaRPr lang="en-US" dirty="0"/>
          </a:p>
        </p:txBody>
      </p:sp>
      <p:sp>
        <p:nvSpPr>
          <p:cNvPr id="4" name="Slide Number Placeholder 3"/>
          <p:cNvSpPr>
            <a:spLocks noGrp="1"/>
          </p:cNvSpPr>
          <p:nvPr>
            <p:ph type="sldNum" sz="quarter" idx="5"/>
          </p:nvPr>
        </p:nvSpPr>
        <p:spPr/>
        <p:txBody>
          <a:bodyPr/>
          <a:lstStyle/>
          <a:p>
            <a:fld id="{BD321386-D352-46FB-95B9-74CFDB126CAF}" type="slidenum">
              <a:rPr lang="en-US" smtClean="0"/>
              <a:t>10</a:t>
            </a:fld>
            <a:endParaRPr lang="en-US"/>
          </a:p>
        </p:txBody>
      </p:sp>
    </p:spTree>
    <p:extLst>
      <p:ext uri="{BB962C8B-B14F-4D97-AF65-F5344CB8AC3E}">
        <p14:creationId xmlns:p14="http://schemas.microsoft.com/office/powerpoint/2010/main" val="3213580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D24F7-24EA-417B-A3E0-01307BE459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C3A477-36CC-4CD6-9233-92DA7875E8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96F900-1165-42C6-B6D2-AC5EAC903E55}"/>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5" name="Footer Placeholder 4">
            <a:extLst>
              <a:ext uri="{FF2B5EF4-FFF2-40B4-BE49-F238E27FC236}">
                <a16:creationId xmlns:a16="http://schemas.microsoft.com/office/drawing/2014/main" id="{F94E8F85-1226-4E8D-9D52-3C08960C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D2E9E-A5E4-4163-9EEA-0E50A1558F9A}"/>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649266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lumMod val="50000"/>
          </a:schemeClr>
        </a:solidFill>
        <a:effectLst/>
      </p:bgPr>
    </p:bg>
    <p:spTree>
      <p:nvGrpSpPr>
        <p:cNvPr id="1" name=""/>
        <p:cNvGrpSpPr/>
        <p:nvPr/>
      </p:nvGrpSpPr>
      <p:grpSpPr>
        <a:xfrm>
          <a:off x="0" y="0"/>
          <a:ext cx="0" cy="0"/>
          <a:chOff x="0" y="0"/>
          <a:chExt cx="0" cy="0"/>
        </a:xfrm>
      </p:grpSpPr>
      <p:pic>
        <p:nvPicPr>
          <p:cNvPr id="9" name="Picture 8" descr="A picture containing outdoor, nature, shore, resort&#10;&#10;Description automatically generated">
            <a:extLst>
              <a:ext uri="{FF2B5EF4-FFF2-40B4-BE49-F238E27FC236}">
                <a16:creationId xmlns:a16="http://schemas.microsoft.com/office/drawing/2014/main" id="{EC42F44B-65CC-E907-A502-79EA9BBF81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653186"/>
            <a:ext cx="12192000" cy="3595201"/>
          </a:xfrm>
          <a:prstGeom prst="rect">
            <a:avLst/>
          </a:prstGeom>
          <a:ln w="47625" cap="sq">
            <a:noFill/>
            <a:miter lim="800000"/>
          </a:ln>
        </p:spPr>
      </p:pic>
      <p:sp>
        <p:nvSpPr>
          <p:cNvPr id="2" name="TextBox 1">
            <a:extLst>
              <a:ext uri="{FF2B5EF4-FFF2-40B4-BE49-F238E27FC236}">
                <a16:creationId xmlns:a16="http://schemas.microsoft.com/office/drawing/2014/main" id="{F5384A29-3487-1917-D2D1-379F76BBE564}"/>
              </a:ext>
            </a:extLst>
          </p:cNvPr>
          <p:cNvSpPr txBox="1"/>
          <p:nvPr userDrawn="1"/>
        </p:nvSpPr>
        <p:spPr>
          <a:xfrm>
            <a:off x="17893" y="5889174"/>
            <a:ext cx="12192000" cy="461665"/>
          </a:xfrm>
          <a:prstGeom prst="rect">
            <a:avLst/>
          </a:prstGeom>
          <a:noFill/>
        </p:spPr>
        <p:txBody>
          <a:bodyPr wrap="square" rtlCol="0">
            <a:spAutoFit/>
          </a:bodyPr>
          <a:lstStyle/>
          <a:p>
            <a:pPr algn="ctr"/>
            <a:r>
              <a:rPr lang="en-US" sz="2400" b="1" spc="287" dirty="0">
                <a:solidFill>
                  <a:schemeClr val="tx1"/>
                </a:solidFill>
                <a:latin typeface="Century Gothic" panose="020B0502020202020204" pitchFamily="34" charset="0"/>
              </a:rPr>
              <a:t>B</a:t>
            </a:r>
            <a:r>
              <a:rPr lang="en-US" b="1" spc="287" dirty="0">
                <a:solidFill>
                  <a:schemeClr val="tx1"/>
                </a:solidFill>
                <a:latin typeface="Century Gothic" panose="020B0502020202020204" pitchFamily="34" charset="0"/>
              </a:rPr>
              <a:t>OISE</a:t>
            </a:r>
            <a:r>
              <a:rPr lang="en-US" sz="2400" b="1" spc="287" dirty="0">
                <a:solidFill>
                  <a:schemeClr val="tx1"/>
                </a:solidFill>
                <a:latin typeface="Century Gothic" panose="020B0502020202020204" pitchFamily="34" charset="0"/>
              </a:rPr>
              <a:t>W</a:t>
            </a:r>
            <a:r>
              <a:rPr lang="en-US" b="1" spc="287" dirty="0">
                <a:solidFill>
                  <a:schemeClr val="tx1"/>
                </a:solidFill>
                <a:latin typeface="Century Gothic" panose="020B0502020202020204" pitchFamily="34" charset="0"/>
              </a:rPr>
              <a:t>ATER</a:t>
            </a:r>
            <a:r>
              <a:rPr lang="en-US" sz="2400" b="1" spc="287" dirty="0">
                <a:solidFill>
                  <a:schemeClr val="tx1"/>
                </a:solidFill>
                <a:latin typeface="Century Gothic" panose="020B0502020202020204" pitchFamily="34" charset="0"/>
              </a:rPr>
              <a:t>S</a:t>
            </a:r>
            <a:r>
              <a:rPr lang="en-US" b="1" spc="287" dirty="0">
                <a:solidFill>
                  <a:schemeClr val="tx1"/>
                </a:solidFill>
                <a:latin typeface="Century Gothic" panose="020B0502020202020204" pitchFamily="34" charset="0"/>
              </a:rPr>
              <a:t>HED.ORG</a:t>
            </a:r>
          </a:p>
        </p:txBody>
      </p:sp>
      <p:grpSp>
        <p:nvGrpSpPr>
          <p:cNvPr id="3" name="Group 2">
            <a:extLst>
              <a:ext uri="{FF2B5EF4-FFF2-40B4-BE49-F238E27FC236}">
                <a16:creationId xmlns:a16="http://schemas.microsoft.com/office/drawing/2014/main" id="{07B972AC-780F-058A-EAC4-A18E957C1FC3}"/>
              </a:ext>
            </a:extLst>
          </p:cNvPr>
          <p:cNvGrpSpPr/>
          <p:nvPr userDrawn="1"/>
        </p:nvGrpSpPr>
        <p:grpSpPr>
          <a:xfrm>
            <a:off x="5127669" y="4874671"/>
            <a:ext cx="1972449" cy="970716"/>
            <a:chOff x="4199170" y="3921213"/>
            <a:chExt cx="3142468" cy="1546526"/>
          </a:xfrm>
        </p:grpSpPr>
        <p:pic>
          <p:nvPicPr>
            <p:cNvPr id="4" name="Picture 3" descr="Shape, circle&#10;&#10;Description automatically generated">
              <a:extLst>
                <a:ext uri="{FF2B5EF4-FFF2-40B4-BE49-F238E27FC236}">
                  <a16:creationId xmlns:a16="http://schemas.microsoft.com/office/drawing/2014/main" id="{D9A74B59-9424-3C86-4FD1-8A2B32B7FE3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824648" y="3950749"/>
              <a:ext cx="1516990" cy="1516990"/>
            </a:xfrm>
            <a:prstGeom prst="rect">
              <a:avLst/>
            </a:prstGeom>
          </p:spPr>
        </p:pic>
        <p:pic>
          <p:nvPicPr>
            <p:cNvPr id="6" name="Picture 5" descr="Logo&#10;&#10;Description automatically generated">
              <a:extLst>
                <a:ext uri="{FF2B5EF4-FFF2-40B4-BE49-F238E27FC236}">
                  <a16:creationId xmlns:a16="http://schemas.microsoft.com/office/drawing/2014/main" id="{E2AD9FB1-0CB7-ED6C-76E4-1353C4F7556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199170" y="3921213"/>
              <a:ext cx="1263276" cy="1333457"/>
            </a:xfrm>
            <a:prstGeom prst="rect">
              <a:avLst/>
            </a:prstGeom>
          </p:spPr>
        </p:pic>
      </p:grpSp>
    </p:spTree>
    <p:extLst>
      <p:ext uri="{BB962C8B-B14F-4D97-AF65-F5344CB8AC3E}">
        <p14:creationId xmlns:p14="http://schemas.microsoft.com/office/powerpoint/2010/main" val="2593519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9EA6-35F6-44F7-92A3-84B0B6D5EB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DD655E-3D8D-476A-9710-7284CB3EF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B263A-8C60-462C-8594-E495E622666C}"/>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5" name="Footer Placeholder 4">
            <a:extLst>
              <a:ext uri="{FF2B5EF4-FFF2-40B4-BE49-F238E27FC236}">
                <a16:creationId xmlns:a16="http://schemas.microsoft.com/office/drawing/2014/main" id="{7375E4C5-3B95-4B46-AA00-252D6C48F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DCFA1-F176-47CD-9241-6B76E86C137E}"/>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36059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D67763-70D0-477D-A380-8696ACE097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9901A5-71C1-4D3C-B949-56276B5186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66A65-29AF-4679-B9F7-6115F1E8B2B9}"/>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5" name="Footer Placeholder 4">
            <a:extLst>
              <a:ext uri="{FF2B5EF4-FFF2-40B4-BE49-F238E27FC236}">
                <a16:creationId xmlns:a16="http://schemas.microsoft.com/office/drawing/2014/main" id="{1E9BC285-784E-4430-9908-9287FA37D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2713A-CAD7-4A6A-B63E-44C508838826}"/>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541745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Photo (GR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F28B59-1F96-323F-9A8C-860B8E41A778}"/>
              </a:ext>
            </a:extLst>
          </p:cNvPr>
          <p:cNvSpPr/>
          <p:nvPr userDrawn="1"/>
        </p:nvSpPr>
        <p:spPr>
          <a:xfrm>
            <a:off x="0" y="5677648"/>
            <a:ext cx="12191289" cy="11803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9F1E01C4-10BB-420E-A685-5F77D47EB7D2}"/>
              </a:ext>
            </a:extLst>
          </p:cNvPr>
          <p:cNvSpPr>
            <a:spLocks noGrp="1"/>
          </p:cNvSpPr>
          <p:nvPr>
            <p:ph type="pic" sz="quarter" idx="13"/>
          </p:nvPr>
        </p:nvSpPr>
        <p:spPr>
          <a:xfrm>
            <a:off x="0" y="-1"/>
            <a:ext cx="12192000" cy="5677648"/>
          </a:xfrm>
          <a:solidFill>
            <a:schemeClr val="tx2">
              <a:lumMod val="20000"/>
              <a:lumOff val="80000"/>
            </a:schemeClr>
          </a:solidFill>
        </p:spPr>
        <p:txBody>
          <a:bodyPr/>
          <a:lstStyle/>
          <a:p>
            <a:endParaRPr lang="en-US"/>
          </a:p>
        </p:txBody>
      </p:sp>
      <p:sp>
        <p:nvSpPr>
          <p:cNvPr id="6" name="Text Placeholder 7">
            <a:extLst>
              <a:ext uri="{FF2B5EF4-FFF2-40B4-BE49-F238E27FC236}">
                <a16:creationId xmlns:a16="http://schemas.microsoft.com/office/drawing/2014/main" id="{698A141C-A5B7-43BA-82D8-B6432C4EC9D0}"/>
              </a:ext>
            </a:extLst>
          </p:cNvPr>
          <p:cNvSpPr>
            <a:spLocks noGrp="1"/>
          </p:cNvSpPr>
          <p:nvPr>
            <p:ph type="body" sz="quarter" idx="11"/>
          </p:nvPr>
        </p:nvSpPr>
        <p:spPr>
          <a:xfrm>
            <a:off x="1023334" y="5963124"/>
            <a:ext cx="11017776" cy="609398"/>
          </a:xfrm>
          <a:ln w="57150">
            <a:noFill/>
          </a:ln>
        </p:spPr>
        <p:txBody>
          <a:bodyPr wrap="square" lIns="0" tIns="0" rIns="0" bIns="0" anchor="t" anchorCtr="0">
            <a:spAutoFit/>
          </a:bodyPr>
          <a:lstStyle>
            <a:lvl1pPr marL="0" indent="0" algn="l">
              <a:buNone/>
              <a:defRPr sz="4400" b="1" cap="all" spc="300" baseline="0">
                <a:solidFill>
                  <a:schemeClr val="bg1"/>
                </a:solidFill>
                <a:latin typeface="Century Gothic" panose="020B0502020202020204" pitchFamily="34" charset="0"/>
              </a:defRPr>
            </a:lvl1pPr>
          </a:lstStyle>
          <a:p>
            <a:pPr lvl="0"/>
            <a:r>
              <a:rPr lang="en-US" dirty="0"/>
              <a:t>Click to edit Master</a:t>
            </a:r>
          </a:p>
        </p:txBody>
      </p:sp>
      <p:pic>
        <p:nvPicPr>
          <p:cNvPr id="5" name="Picture 4" descr="Shape, circle&#10;&#10;Description automatically generated">
            <a:extLst>
              <a:ext uri="{FF2B5EF4-FFF2-40B4-BE49-F238E27FC236}">
                <a16:creationId xmlns:a16="http://schemas.microsoft.com/office/drawing/2014/main" id="{B42891DB-FC21-5DA5-4868-F93EDFBE9E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976" y="5802133"/>
            <a:ext cx="931381" cy="931381"/>
          </a:xfrm>
          <a:prstGeom prst="rect">
            <a:avLst/>
          </a:prstGeom>
        </p:spPr>
      </p:pic>
    </p:spTree>
    <p:extLst>
      <p:ext uri="{BB962C8B-B14F-4D97-AF65-F5344CB8AC3E}">
        <p14:creationId xmlns:p14="http://schemas.microsoft.com/office/powerpoint/2010/main" val="198618609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Photo (TEA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F28B59-1F96-323F-9A8C-860B8E41A778}"/>
              </a:ext>
            </a:extLst>
          </p:cNvPr>
          <p:cNvSpPr/>
          <p:nvPr userDrawn="1"/>
        </p:nvSpPr>
        <p:spPr>
          <a:xfrm>
            <a:off x="0" y="5677648"/>
            <a:ext cx="12191289" cy="1180351"/>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9F1E01C4-10BB-420E-A685-5F77D47EB7D2}"/>
              </a:ext>
            </a:extLst>
          </p:cNvPr>
          <p:cNvSpPr>
            <a:spLocks noGrp="1"/>
          </p:cNvSpPr>
          <p:nvPr>
            <p:ph type="pic" sz="quarter" idx="13"/>
          </p:nvPr>
        </p:nvSpPr>
        <p:spPr>
          <a:xfrm>
            <a:off x="0" y="-1"/>
            <a:ext cx="12192000" cy="5677648"/>
          </a:xfrm>
          <a:solidFill>
            <a:schemeClr val="tx2">
              <a:lumMod val="20000"/>
              <a:lumOff val="80000"/>
            </a:schemeClr>
          </a:solidFill>
        </p:spPr>
        <p:txBody>
          <a:bodyPr/>
          <a:lstStyle/>
          <a:p>
            <a:endParaRPr lang="en-US"/>
          </a:p>
        </p:txBody>
      </p:sp>
      <p:sp>
        <p:nvSpPr>
          <p:cNvPr id="6" name="Text Placeholder 7">
            <a:extLst>
              <a:ext uri="{FF2B5EF4-FFF2-40B4-BE49-F238E27FC236}">
                <a16:creationId xmlns:a16="http://schemas.microsoft.com/office/drawing/2014/main" id="{698A141C-A5B7-43BA-82D8-B6432C4EC9D0}"/>
              </a:ext>
            </a:extLst>
          </p:cNvPr>
          <p:cNvSpPr>
            <a:spLocks noGrp="1"/>
          </p:cNvSpPr>
          <p:nvPr>
            <p:ph type="body" sz="quarter" idx="11"/>
          </p:nvPr>
        </p:nvSpPr>
        <p:spPr>
          <a:xfrm>
            <a:off x="1023334" y="5963124"/>
            <a:ext cx="11017776" cy="609398"/>
          </a:xfrm>
          <a:ln w="57150">
            <a:noFill/>
          </a:ln>
        </p:spPr>
        <p:txBody>
          <a:bodyPr wrap="square" lIns="0" tIns="0" rIns="0" bIns="0" anchor="t" anchorCtr="0">
            <a:spAutoFit/>
          </a:bodyPr>
          <a:lstStyle>
            <a:lvl1pPr marL="0" indent="0" algn="l">
              <a:buNone/>
              <a:defRPr sz="4400" b="1" cap="all" spc="300" baseline="0">
                <a:solidFill>
                  <a:schemeClr val="bg1"/>
                </a:solidFill>
                <a:latin typeface="Century Gothic" panose="020B0502020202020204" pitchFamily="34" charset="0"/>
              </a:defRPr>
            </a:lvl1pPr>
          </a:lstStyle>
          <a:p>
            <a:pPr lvl="0"/>
            <a:r>
              <a:rPr lang="en-US" dirty="0"/>
              <a:t>Click to edit Master</a:t>
            </a:r>
          </a:p>
        </p:txBody>
      </p:sp>
      <p:pic>
        <p:nvPicPr>
          <p:cNvPr id="5" name="Picture 4" descr="Shape, circle&#10;&#10;Description automatically generated">
            <a:extLst>
              <a:ext uri="{FF2B5EF4-FFF2-40B4-BE49-F238E27FC236}">
                <a16:creationId xmlns:a16="http://schemas.microsoft.com/office/drawing/2014/main" id="{B42891DB-FC21-5DA5-4868-F93EDFBE9E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976" y="5802133"/>
            <a:ext cx="931381" cy="931381"/>
          </a:xfrm>
          <a:prstGeom prst="rect">
            <a:avLst/>
          </a:prstGeom>
        </p:spPr>
      </p:pic>
    </p:spTree>
    <p:extLst>
      <p:ext uri="{BB962C8B-B14F-4D97-AF65-F5344CB8AC3E}">
        <p14:creationId xmlns:p14="http://schemas.microsoft.com/office/powerpoint/2010/main" val="34665567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Circle Graphic -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8B462D-F6A9-4B22-B60A-8945E64AD452}"/>
              </a:ext>
            </a:extLst>
          </p:cNvPr>
          <p:cNvSpPr/>
          <p:nvPr userDrawn="1"/>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6643B5B-76EC-4D8C-9E05-29BE2DACBA7F}"/>
              </a:ext>
            </a:extLst>
          </p:cNvPr>
          <p:cNvSpPr>
            <a:spLocks noGrp="1"/>
          </p:cNvSpPr>
          <p:nvPr>
            <p:ph type="sldNum" sz="quarter" idx="12"/>
          </p:nvPr>
        </p:nvSpPr>
        <p:spPr>
          <a:xfrm>
            <a:off x="11657264" y="5940606"/>
            <a:ext cx="446314" cy="365125"/>
          </a:xfrm>
          <a:prstGeom prst="rect">
            <a:avLst/>
          </a:prstGeom>
        </p:spPr>
        <p:txBody>
          <a:bodyPr/>
          <a:lstStyle/>
          <a:p>
            <a:fld id="{430B9508-3C0F-452E-80B1-4D30FDB04C76}" type="slidenum">
              <a:rPr lang="en-US" smtClean="0"/>
              <a:t>‹#›</a:t>
            </a:fld>
            <a:endParaRPr lang="en-US"/>
          </a:p>
        </p:txBody>
      </p:sp>
      <p:sp>
        <p:nvSpPr>
          <p:cNvPr id="6" name="Picture Placeholder 5">
            <a:extLst>
              <a:ext uri="{FF2B5EF4-FFF2-40B4-BE49-F238E27FC236}">
                <a16:creationId xmlns:a16="http://schemas.microsoft.com/office/drawing/2014/main" id="{03B8C6B4-C1AF-4477-8371-DE399D77F3C9}"/>
              </a:ext>
            </a:extLst>
          </p:cNvPr>
          <p:cNvSpPr>
            <a:spLocks noGrp="1"/>
          </p:cNvSpPr>
          <p:nvPr>
            <p:ph type="pic" sz="quarter" idx="13"/>
          </p:nvPr>
        </p:nvSpPr>
        <p:spPr>
          <a:xfrm>
            <a:off x="8544853" y="-157982"/>
            <a:ext cx="3821317" cy="7118240"/>
          </a:xfrm>
          <a:custGeom>
            <a:avLst/>
            <a:gdLst>
              <a:gd name="connsiteX0" fmla="*/ 0 w 7307920"/>
              <a:gd name="connsiteY0" fmla="*/ 3532244 h 7064487"/>
              <a:gd name="connsiteX1" fmla="*/ 3653960 w 7307920"/>
              <a:gd name="connsiteY1" fmla="*/ 0 h 7064487"/>
              <a:gd name="connsiteX2" fmla="*/ 7307920 w 7307920"/>
              <a:gd name="connsiteY2" fmla="*/ 3532244 h 7064487"/>
              <a:gd name="connsiteX3" fmla="*/ 3653960 w 7307920"/>
              <a:gd name="connsiteY3" fmla="*/ 7064488 h 7064487"/>
              <a:gd name="connsiteX4" fmla="*/ 0 w 7307920"/>
              <a:gd name="connsiteY4" fmla="*/ 3532244 h 7064487"/>
              <a:gd name="connsiteX0" fmla="*/ 0 w 7307920"/>
              <a:gd name="connsiteY0" fmla="*/ 3532244 h 7064488"/>
              <a:gd name="connsiteX1" fmla="*/ 3653960 w 7307920"/>
              <a:gd name="connsiteY1" fmla="*/ 0 h 7064488"/>
              <a:gd name="connsiteX2" fmla="*/ 7307920 w 7307920"/>
              <a:gd name="connsiteY2" fmla="*/ 3532244 h 7064488"/>
              <a:gd name="connsiteX3" fmla="*/ 3653960 w 7307920"/>
              <a:gd name="connsiteY3" fmla="*/ 7064488 h 7064488"/>
              <a:gd name="connsiteX4" fmla="*/ 0 w 7307920"/>
              <a:gd name="connsiteY4" fmla="*/ 3532244 h 7064488"/>
              <a:gd name="connsiteX0" fmla="*/ 7307920 w 7307920"/>
              <a:gd name="connsiteY0" fmla="*/ 3444580 h 6976824"/>
              <a:gd name="connsiteX1" fmla="*/ 3653960 w 7307920"/>
              <a:gd name="connsiteY1" fmla="*/ 6976824 h 6976824"/>
              <a:gd name="connsiteX2" fmla="*/ 0 w 7307920"/>
              <a:gd name="connsiteY2" fmla="*/ 3444580 h 6976824"/>
              <a:gd name="connsiteX3" fmla="*/ 3745400 w 7307920"/>
              <a:gd name="connsiteY3" fmla="*/ 3776 h 6976824"/>
              <a:gd name="connsiteX0" fmla="*/ 3653960 w 3745400"/>
              <a:gd name="connsiteY0" fmla="*/ 6976824 h 6976824"/>
              <a:gd name="connsiteX1" fmla="*/ 0 w 3745400"/>
              <a:gd name="connsiteY1" fmla="*/ 3444580 h 6976824"/>
              <a:gd name="connsiteX2" fmla="*/ 3745400 w 3745400"/>
              <a:gd name="connsiteY2" fmla="*/ 3776 h 6976824"/>
            </a:gdLst>
            <a:ahLst/>
            <a:cxnLst>
              <a:cxn ang="0">
                <a:pos x="connsiteX0" y="connsiteY0"/>
              </a:cxn>
              <a:cxn ang="0">
                <a:pos x="connsiteX1" y="connsiteY1"/>
              </a:cxn>
              <a:cxn ang="0">
                <a:pos x="connsiteX2" y="connsiteY2"/>
              </a:cxn>
            </a:cxnLst>
            <a:rect l="l" t="t" r="r" b="b"/>
            <a:pathLst>
              <a:path w="3745400" h="6976824">
                <a:moveTo>
                  <a:pt x="3653960" y="6976824"/>
                </a:moveTo>
                <a:cubicBezTo>
                  <a:pt x="1635934" y="6976824"/>
                  <a:pt x="0" y="5395384"/>
                  <a:pt x="0" y="3444580"/>
                </a:cubicBezTo>
                <a:cubicBezTo>
                  <a:pt x="0" y="1493776"/>
                  <a:pt x="1635934" y="-87664"/>
                  <a:pt x="3745400" y="3776"/>
                </a:cubicBezTo>
              </a:path>
            </a:pathLst>
          </a:custGeom>
          <a:solidFill>
            <a:schemeClr val="bg2"/>
          </a:solidFill>
          <a:ln w="76200">
            <a:solidFill>
              <a:schemeClr val="accent3"/>
            </a:solidFill>
          </a:ln>
        </p:spPr>
        <p:txBody>
          <a:bodyPr/>
          <a:lstStyle/>
          <a:p>
            <a:endParaRPr lang="en-US"/>
          </a:p>
        </p:txBody>
      </p:sp>
      <p:sp>
        <p:nvSpPr>
          <p:cNvPr id="8" name="Text Placeholder 7">
            <a:extLst>
              <a:ext uri="{FF2B5EF4-FFF2-40B4-BE49-F238E27FC236}">
                <a16:creationId xmlns:a16="http://schemas.microsoft.com/office/drawing/2014/main" id="{719F2DBE-61FB-461D-8EA8-A2394BC07F6C}"/>
              </a:ext>
            </a:extLst>
          </p:cNvPr>
          <p:cNvSpPr>
            <a:spLocks noGrp="1"/>
          </p:cNvSpPr>
          <p:nvPr>
            <p:ph type="body" sz="quarter" idx="14"/>
          </p:nvPr>
        </p:nvSpPr>
        <p:spPr>
          <a:xfrm>
            <a:off x="642009" y="424547"/>
            <a:ext cx="7511391" cy="1153885"/>
          </a:xfrm>
        </p:spPr>
        <p:txBody>
          <a:bodyPr anchor="b">
            <a:noAutofit/>
          </a:bodyPr>
          <a:lstStyle>
            <a:lvl1pPr marL="0" indent="0">
              <a:buNone/>
              <a:defRPr sz="4000" b="1" cap="all" spc="60" baseline="0">
                <a:solidFill>
                  <a:schemeClr val="bg1"/>
                </a:solidFill>
                <a:latin typeface="Century Gothic" panose="020B0502020202020204" pitchFamily="34"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330CF151-4662-4E13-BB80-122401BCDAAF}"/>
              </a:ext>
            </a:extLst>
          </p:cNvPr>
          <p:cNvSpPr>
            <a:spLocks noGrp="1"/>
          </p:cNvSpPr>
          <p:nvPr>
            <p:ph type="body" sz="quarter" idx="15"/>
          </p:nvPr>
        </p:nvSpPr>
        <p:spPr>
          <a:xfrm>
            <a:off x="641350" y="1730375"/>
            <a:ext cx="7512050" cy="4267200"/>
          </a:xfrm>
        </p:spPr>
        <p:txBody>
          <a:bodyPr/>
          <a:lstStyle>
            <a:lvl1pPr>
              <a:defRPr>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259945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Circle Graphic -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8B462D-F6A9-4B22-B60A-8945E64AD452}"/>
              </a:ext>
            </a:extLst>
          </p:cNvPr>
          <p:cNvSpPr/>
          <p:nvPr userDrawn="1"/>
        </p:nvSpPr>
        <p:spPr>
          <a:xfrm>
            <a:off x="0" y="0"/>
            <a:ext cx="121920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6643B5B-76EC-4D8C-9E05-29BE2DACBA7F}"/>
              </a:ext>
            </a:extLst>
          </p:cNvPr>
          <p:cNvSpPr>
            <a:spLocks noGrp="1"/>
          </p:cNvSpPr>
          <p:nvPr>
            <p:ph type="sldNum" sz="quarter" idx="12"/>
          </p:nvPr>
        </p:nvSpPr>
        <p:spPr>
          <a:xfrm>
            <a:off x="11657264" y="5940606"/>
            <a:ext cx="446314" cy="365125"/>
          </a:xfrm>
          <a:prstGeom prst="rect">
            <a:avLst/>
          </a:prstGeom>
        </p:spPr>
        <p:txBody>
          <a:bodyPr/>
          <a:lstStyle/>
          <a:p>
            <a:fld id="{430B9508-3C0F-452E-80B1-4D30FDB04C76}" type="slidenum">
              <a:rPr lang="en-US" smtClean="0"/>
              <a:t>‹#›</a:t>
            </a:fld>
            <a:endParaRPr lang="en-US"/>
          </a:p>
        </p:txBody>
      </p:sp>
      <p:sp>
        <p:nvSpPr>
          <p:cNvPr id="6" name="Picture Placeholder 5">
            <a:extLst>
              <a:ext uri="{FF2B5EF4-FFF2-40B4-BE49-F238E27FC236}">
                <a16:creationId xmlns:a16="http://schemas.microsoft.com/office/drawing/2014/main" id="{03B8C6B4-C1AF-4477-8371-DE399D77F3C9}"/>
              </a:ext>
            </a:extLst>
          </p:cNvPr>
          <p:cNvSpPr>
            <a:spLocks noGrp="1"/>
          </p:cNvSpPr>
          <p:nvPr>
            <p:ph type="pic" sz="quarter" idx="13"/>
          </p:nvPr>
        </p:nvSpPr>
        <p:spPr>
          <a:xfrm>
            <a:off x="8544853" y="-157982"/>
            <a:ext cx="3821317" cy="7118240"/>
          </a:xfrm>
          <a:custGeom>
            <a:avLst/>
            <a:gdLst>
              <a:gd name="connsiteX0" fmla="*/ 0 w 7307920"/>
              <a:gd name="connsiteY0" fmla="*/ 3532244 h 7064487"/>
              <a:gd name="connsiteX1" fmla="*/ 3653960 w 7307920"/>
              <a:gd name="connsiteY1" fmla="*/ 0 h 7064487"/>
              <a:gd name="connsiteX2" fmla="*/ 7307920 w 7307920"/>
              <a:gd name="connsiteY2" fmla="*/ 3532244 h 7064487"/>
              <a:gd name="connsiteX3" fmla="*/ 3653960 w 7307920"/>
              <a:gd name="connsiteY3" fmla="*/ 7064488 h 7064487"/>
              <a:gd name="connsiteX4" fmla="*/ 0 w 7307920"/>
              <a:gd name="connsiteY4" fmla="*/ 3532244 h 7064487"/>
              <a:gd name="connsiteX0" fmla="*/ 0 w 7307920"/>
              <a:gd name="connsiteY0" fmla="*/ 3532244 h 7064488"/>
              <a:gd name="connsiteX1" fmla="*/ 3653960 w 7307920"/>
              <a:gd name="connsiteY1" fmla="*/ 0 h 7064488"/>
              <a:gd name="connsiteX2" fmla="*/ 7307920 w 7307920"/>
              <a:gd name="connsiteY2" fmla="*/ 3532244 h 7064488"/>
              <a:gd name="connsiteX3" fmla="*/ 3653960 w 7307920"/>
              <a:gd name="connsiteY3" fmla="*/ 7064488 h 7064488"/>
              <a:gd name="connsiteX4" fmla="*/ 0 w 7307920"/>
              <a:gd name="connsiteY4" fmla="*/ 3532244 h 7064488"/>
              <a:gd name="connsiteX0" fmla="*/ 7307920 w 7307920"/>
              <a:gd name="connsiteY0" fmla="*/ 3444580 h 6976824"/>
              <a:gd name="connsiteX1" fmla="*/ 3653960 w 7307920"/>
              <a:gd name="connsiteY1" fmla="*/ 6976824 h 6976824"/>
              <a:gd name="connsiteX2" fmla="*/ 0 w 7307920"/>
              <a:gd name="connsiteY2" fmla="*/ 3444580 h 6976824"/>
              <a:gd name="connsiteX3" fmla="*/ 3745400 w 7307920"/>
              <a:gd name="connsiteY3" fmla="*/ 3776 h 6976824"/>
              <a:gd name="connsiteX0" fmla="*/ 3653960 w 3745400"/>
              <a:gd name="connsiteY0" fmla="*/ 6976824 h 6976824"/>
              <a:gd name="connsiteX1" fmla="*/ 0 w 3745400"/>
              <a:gd name="connsiteY1" fmla="*/ 3444580 h 6976824"/>
              <a:gd name="connsiteX2" fmla="*/ 3745400 w 3745400"/>
              <a:gd name="connsiteY2" fmla="*/ 3776 h 6976824"/>
            </a:gdLst>
            <a:ahLst/>
            <a:cxnLst>
              <a:cxn ang="0">
                <a:pos x="connsiteX0" y="connsiteY0"/>
              </a:cxn>
              <a:cxn ang="0">
                <a:pos x="connsiteX1" y="connsiteY1"/>
              </a:cxn>
              <a:cxn ang="0">
                <a:pos x="connsiteX2" y="connsiteY2"/>
              </a:cxn>
            </a:cxnLst>
            <a:rect l="l" t="t" r="r" b="b"/>
            <a:pathLst>
              <a:path w="3745400" h="6976824">
                <a:moveTo>
                  <a:pt x="3653960" y="6976824"/>
                </a:moveTo>
                <a:cubicBezTo>
                  <a:pt x="1635934" y="6976824"/>
                  <a:pt x="0" y="5395384"/>
                  <a:pt x="0" y="3444580"/>
                </a:cubicBezTo>
                <a:cubicBezTo>
                  <a:pt x="0" y="1493776"/>
                  <a:pt x="1635934" y="-87664"/>
                  <a:pt x="3745400" y="3776"/>
                </a:cubicBezTo>
              </a:path>
            </a:pathLst>
          </a:custGeom>
          <a:solidFill>
            <a:schemeClr val="bg2">
              <a:lumMod val="20000"/>
              <a:lumOff val="80000"/>
            </a:schemeClr>
          </a:solidFill>
          <a:ln w="76200">
            <a:solidFill>
              <a:schemeClr val="bg1"/>
            </a:solidFill>
          </a:ln>
        </p:spPr>
        <p:txBody>
          <a:bodyPr/>
          <a:lstStyle/>
          <a:p>
            <a:endParaRPr lang="en-US" dirty="0"/>
          </a:p>
        </p:txBody>
      </p:sp>
      <p:sp>
        <p:nvSpPr>
          <p:cNvPr id="8" name="Text Placeholder 7">
            <a:extLst>
              <a:ext uri="{FF2B5EF4-FFF2-40B4-BE49-F238E27FC236}">
                <a16:creationId xmlns:a16="http://schemas.microsoft.com/office/drawing/2014/main" id="{719F2DBE-61FB-461D-8EA8-A2394BC07F6C}"/>
              </a:ext>
            </a:extLst>
          </p:cNvPr>
          <p:cNvSpPr>
            <a:spLocks noGrp="1"/>
          </p:cNvSpPr>
          <p:nvPr>
            <p:ph type="body" sz="quarter" idx="14"/>
          </p:nvPr>
        </p:nvSpPr>
        <p:spPr>
          <a:xfrm>
            <a:off x="641350" y="424547"/>
            <a:ext cx="7511391" cy="1153885"/>
          </a:xfrm>
        </p:spPr>
        <p:txBody>
          <a:bodyPr anchor="b">
            <a:noAutofit/>
          </a:bodyPr>
          <a:lstStyle>
            <a:lvl1pPr marL="0" indent="0">
              <a:buNone/>
              <a:defRPr sz="4000" b="1" cap="all" spc="60" baseline="0">
                <a:solidFill>
                  <a:schemeClr val="bg1"/>
                </a:solidFill>
                <a:latin typeface="Century Gothic" panose="020B0502020202020204" pitchFamily="34"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330CF151-4662-4E13-BB80-122401BCDAAF}"/>
              </a:ext>
            </a:extLst>
          </p:cNvPr>
          <p:cNvSpPr>
            <a:spLocks noGrp="1"/>
          </p:cNvSpPr>
          <p:nvPr>
            <p:ph type="body" sz="quarter" idx="15"/>
          </p:nvPr>
        </p:nvSpPr>
        <p:spPr>
          <a:xfrm>
            <a:off x="641350" y="1730375"/>
            <a:ext cx="7512050" cy="4267200"/>
          </a:xfrm>
        </p:spPr>
        <p:txBody>
          <a:bodyPr/>
          <a:lstStyle>
            <a:lvl1pPr>
              <a:defRPr>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744294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Circle Graphic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8B462D-F6A9-4B22-B60A-8945E64AD45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6643B5B-76EC-4D8C-9E05-29BE2DACBA7F}"/>
              </a:ext>
            </a:extLst>
          </p:cNvPr>
          <p:cNvSpPr>
            <a:spLocks noGrp="1"/>
          </p:cNvSpPr>
          <p:nvPr>
            <p:ph type="sldNum" sz="quarter" idx="12"/>
          </p:nvPr>
        </p:nvSpPr>
        <p:spPr>
          <a:xfrm>
            <a:off x="11657264" y="5940606"/>
            <a:ext cx="446314" cy="365125"/>
          </a:xfrm>
          <a:prstGeom prst="rect">
            <a:avLst/>
          </a:prstGeom>
        </p:spPr>
        <p:txBody>
          <a:bodyPr/>
          <a:lstStyle/>
          <a:p>
            <a:fld id="{430B9508-3C0F-452E-80B1-4D30FDB04C76}" type="slidenum">
              <a:rPr lang="en-US" smtClean="0"/>
              <a:t>‹#›</a:t>
            </a:fld>
            <a:endParaRPr lang="en-US"/>
          </a:p>
        </p:txBody>
      </p:sp>
      <p:sp>
        <p:nvSpPr>
          <p:cNvPr id="6" name="Picture Placeholder 5">
            <a:extLst>
              <a:ext uri="{FF2B5EF4-FFF2-40B4-BE49-F238E27FC236}">
                <a16:creationId xmlns:a16="http://schemas.microsoft.com/office/drawing/2014/main" id="{03B8C6B4-C1AF-4477-8371-DE399D77F3C9}"/>
              </a:ext>
            </a:extLst>
          </p:cNvPr>
          <p:cNvSpPr>
            <a:spLocks noGrp="1"/>
          </p:cNvSpPr>
          <p:nvPr>
            <p:ph type="pic" sz="quarter" idx="13"/>
          </p:nvPr>
        </p:nvSpPr>
        <p:spPr>
          <a:xfrm>
            <a:off x="8544853" y="-157982"/>
            <a:ext cx="3821317" cy="7118240"/>
          </a:xfrm>
          <a:custGeom>
            <a:avLst/>
            <a:gdLst>
              <a:gd name="connsiteX0" fmla="*/ 0 w 7307920"/>
              <a:gd name="connsiteY0" fmla="*/ 3532244 h 7064487"/>
              <a:gd name="connsiteX1" fmla="*/ 3653960 w 7307920"/>
              <a:gd name="connsiteY1" fmla="*/ 0 h 7064487"/>
              <a:gd name="connsiteX2" fmla="*/ 7307920 w 7307920"/>
              <a:gd name="connsiteY2" fmla="*/ 3532244 h 7064487"/>
              <a:gd name="connsiteX3" fmla="*/ 3653960 w 7307920"/>
              <a:gd name="connsiteY3" fmla="*/ 7064488 h 7064487"/>
              <a:gd name="connsiteX4" fmla="*/ 0 w 7307920"/>
              <a:gd name="connsiteY4" fmla="*/ 3532244 h 7064487"/>
              <a:gd name="connsiteX0" fmla="*/ 0 w 7307920"/>
              <a:gd name="connsiteY0" fmla="*/ 3532244 h 7064488"/>
              <a:gd name="connsiteX1" fmla="*/ 3653960 w 7307920"/>
              <a:gd name="connsiteY1" fmla="*/ 0 h 7064488"/>
              <a:gd name="connsiteX2" fmla="*/ 7307920 w 7307920"/>
              <a:gd name="connsiteY2" fmla="*/ 3532244 h 7064488"/>
              <a:gd name="connsiteX3" fmla="*/ 3653960 w 7307920"/>
              <a:gd name="connsiteY3" fmla="*/ 7064488 h 7064488"/>
              <a:gd name="connsiteX4" fmla="*/ 0 w 7307920"/>
              <a:gd name="connsiteY4" fmla="*/ 3532244 h 7064488"/>
              <a:gd name="connsiteX0" fmla="*/ 7307920 w 7307920"/>
              <a:gd name="connsiteY0" fmla="*/ 3444580 h 6976824"/>
              <a:gd name="connsiteX1" fmla="*/ 3653960 w 7307920"/>
              <a:gd name="connsiteY1" fmla="*/ 6976824 h 6976824"/>
              <a:gd name="connsiteX2" fmla="*/ 0 w 7307920"/>
              <a:gd name="connsiteY2" fmla="*/ 3444580 h 6976824"/>
              <a:gd name="connsiteX3" fmla="*/ 3745400 w 7307920"/>
              <a:gd name="connsiteY3" fmla="*/ 3776 h 6976824"/>
              <a:gd name="connsiteX0" fmla="*/ 3653960 w 3745400"/>
              <a:gd name="connsiteY0" fmla="*/ 6976824 h 6976824"/>
              <a:gd name="connsiteX1" fmla="*/ 0 w 3745400"/>
              <a:gd name="connsiteY1" fmla="*/ 3444580 h 6976824"/>
              <a:gd name="connsiteX2" fmla="*/ 3745400 w 3745400"/>
              <a:gd name="connsiteY2" fmla="*/ 3776 h 6976824"/>
            </a:gdLst>
            <a:ahLst/>
            <a:cxnLst>
              <a:cxn ang="0">
                <a:pos x="connsiteX0" y="connsiteY0"/>
              </a:cxn>
              <a:cxn ang="0">
                <a:pos x="connsiteX1" y="connsiteY1"/>
              </a:cxn>
              <a:cxn ang="0">
                <a:pos x="connsiteX2" y="connsiteY2"/>
              </a:cxn>
            </a:cxnLst>
            <a:rect l="l" t="t" r="r" b="b"/>
            <a:pathLst>
              <a:path w="3745400" h="6976824">
                <a:moveTo>
                  <a:pt x="3653960" y="6976824"/>
                </a:moveTo>
                <a:cubicBezTo>
                  <a:pt x="1635934" y="6976824"/>
                  <a:pt x="0" y="5395384"/>
                  <a:pt x="0" y="3444580"/>
                </a:cubicBezTo>
                <a:cubicBezTo>
                  <a:pt x="0" y="1493776"/>
                  <a:pt x="1635934" y="-87664"/>
                  <a:pt x="3745400" y="3776"/>
                </a:cubicBezTo>
              </a:path>
            </a:pathLst>
          </a:custGeom>
          <a:solidFill>
            <a:schemeClr val="tx2">
              <a:lumMod val="20000"/>
              <a:lumOff val="80000"/>
            </a:schemeClr>
          </a:solidFill>
          <a:ln w="76200">
            <a:solidFill>
              <a:schemeClr val="bg2"/>
            </a:solidFill>
          </a:ln>
        </p:spPr>
        <p:txBody>
          <a:bodyPr/>
          <a:lstStyle/>
          <a:p>
            <a:endParaRPr lang="en-US"/>
          </a:p>
        </p:txBody>
      </p:sp>
      <p:sp>
        <p:nvSpPr>
          <p:cNvPr id="8" name="Text Placeholder 7">
            <a:extLst>
              <a:ext uri="{FF2B5EF4-FFF2-40B4-BE49-F238E27FC236}">
                <a16:creationId xmlns:a16="http://schemas.microsoft.com/office/drawing/2014/main" id="{719F2DBE-61FB-461D-8EA8-A2394BC07F6C}"/>
              </a:ext>
            </a:extLst>
          </p:cNvPr>
          <p:cNvSpPr>
            <a:spLocks noGrp="1"/>
          </p:cNvSpPr>
          <p:nvPr>
            <p:ph type="body" sz="quarter" idx="14"/>
          </p:nvPr>
        </p:nvSpPr>
        <p:spPr>
          <a:xfrm>
            <a:off x="641350" y="424547"/>
            <a:ext cx="7511391" cy="1153885"/>
          </a:xfrm>
        </p:spPr>
        <p:txBody>
          <a:bodyPr anchor="b">
            <a:noAutofit/>
          </a:bodyPr>
          <a:lstStyle>
            <a:lvl1pPr marL="0" indent="0">
              <a:buNone/>
              <a:defRPr sz="4000" b="1" cap="all" spc="60" baseline="0">
                <a:solidFill>
                  <a:schemeClr val="bg1"/>
                </a:solidFill>
                <a:latin typeface="Century Gothic" panose="020B0502020202020204" pitchFamily="34"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330CF151-4662-4E13-BB80-122401BCDAAF}"/>
              </a:ext>
            </a:extLst>
          </p:cNvPr>
          <p:cNvSpPr>
            <a:spLocks noGrp="1"/>
          </p:cNvSpPr>
          <p:nvPr>
            <p:ph type="body" sz="quarter" idx="15"/>
          </p:nvPr>
        </p:nvSpPr>
        <p:spPr>
          <a:xfrm>
            <a:off x="641350" y="1730375"/>
            <a:ext cx="7512050" cy="4267200"/>
          </a:xfrm>
        </p:spPr>
        <p:txBody>
          <a:bodyPr/>
          <a:lstStyle>
            <a:lvl1pPr>
              <a:defRPr>
                <a:solidFill>
                  <a:schemeClr val="bg1"/>
                </a:solidFill>
                <a:latin typeface="Century Gothic" panose="020B0502020202020204" pitchFamily="34" charset="0"/>
              </a:defRPr>
            </a:lvl1pPr>
            <a:lvl2pPr>
              <a:defRPr>
                <a:solidFill>
                  <a:schemeClr val="bg1"/>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61258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5" name="Rectangle 4"/>
          <p:cNvSpPr/>
          <p:nvPr userDrawn="1"/>
        </p:nvSpPr>
        <p:spPr>
          <a:xfrm>
            <a:off x="0" y="6172200"/>
            <a:ext cx="12192000" cy="685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4"/>
          </p:nvPr>
        </p:nvSpPr>
        <p:spPr>
          <a:xfrm>
            <a:off x="0" y="0"/>
            <a:ext cx="12192000" cy="6248400"/>
          </a:xfrm>
          <a:solidFill>
            <a:schemeClr val="tx2">
              <a:lumMod val="20000"/>
              <a:lumOff val="80000"/>
            </a:schemeClr>
          </a:solidFill>
        </p:spPr>
        <p:txBody>
          <a:bodyPr/>
          <a:lstStyle/>
          <a:p>
            <a:endParaRPr lang="en-US" dirty="0"/>
          </a:p>
        </p:txBody>
      </p:sp>
      <p:sp>
        <p:nvSpPr>
          <p:cNvPr id="16" name="Text Placeholder 12"/>
          <p:cNvSpPr>
            <a:spLocks noGrp="1"/>
          </p:cNvSpPr>
          <p:nvPr>
            <p:ph type="body" sz="quarter" idx="13"/>
          </p:nvPr>
        </p:nvSpPr>
        <p:spPr>
          <a:xfrm>
            <a:off x="304800" y="6371578"/>
            <a:ext cx="11811000" cy="381000"/>
          </a:xfrm>
        </p:spPr>
        <p:txBody>
          <a:bodyPr anchor="ctr">
            <a:noAutofit/>
          </a:bodyPr>
          <a:lstStyle>
            <a:lvl1pPr marL="0" indent="0" algn="r">
              <a:buNone/>
              <a:defRPr sz="3200" b="1" cap="all" spc="60" baseline="0">
                <a:solidFill>
                  <a:schemeClr val="bg1"/>
                </a:solidFill>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77174814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0" y="0"/>
            <a:ext cx="12192000" cy="6858000"/>
          </a:xfrm>
          <a:solidFill>
            <a:schemeClr val="tx2">
              <a:lumMod val="20000"/>
              <a:lumOff val="80000"/>
            </a:schemeClr>
          </a:solidFill>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21215847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68A4-7C6A-407B-813E-14F9D319D6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8C3AA8-186C-42A4-9AE6-4EB965C42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06090-DC75-48ED-89DA-D6DDF6DE2B72}"/>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5" name="Footer Placeholder 4">
            <a:extLst>
              <a:ext uri="{FF2B5EF4-FFF2-40B4-BE49-F238E27FC236}">
                <a16:creationId xmlns:a16="http://schemas.microsoft.com/office/drawing/2014/main" id="{1BF3B589-BC15-4BC1-8C94-50B413F4C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0D690-D6D2-47CE-A637-FDE2066F7F6B}"/>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12621489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Collage #1">
    <p:spTree>
      <p:nvGrpSpPr>
        <p:cNvPr id="1" name=""/>
        <p:cNvGrpSpPr/>
        <p:nvPr/>
      </p:nvGrpSpPr>
      <p:grpSpPr>
        <a:xfrm>
          <a:off x="0" y="0"/>
          <a:ext cx="0" cy="0"/>
          <a:chOff x="0" y="0"/>
          <a:chExt cx="0" cy="0"/>
        </a:xfrm>
      </p:grpSpPr>
      <p:sp>
        <p:nvSpPr>
          <p:cNvPr id="2" name="Rectangle 1"/>
          <p:cNvSpPr/>
          <p:nvPr userDrawn="1"/>
        </p:nvSpPr>
        <p:spPr>
          <a:xfrm>
            <a:off x="6400800" y="6172200"/>
            <a:ext cx="5791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228600" y="292963"/>
            <a:ext cx="5516716" cy="6336437"/>
          </a:xfrm>
          <a:solidFill>
            <a:schemeClr val="accent3">
              <a:lumMod val="20000"/>
              <a:lumOff val="80000"/>
            </a:schemeClr>
          </a:solidFill>
        </p:spPr>
        <p:txBody>
          <a:bodyPr/>
          <a:lstStyle/>
          <a:p>
            <a:endParaRPr lang="en-US" dirty="0"/>
          </a:p>
        </p:txBody>
      </p:sp>
      <p:sp>
        <p:nvSpPr>
          <p:cNvPr id="9" name="Picture Placeholder 5"/>
          <p:cNvSpPr>
            <a:spLocks noGrp="1"/>
          </p:cNvSpPr>
          <p:nvPr>
            <p:ph type="pic" sz="quarter" idx="11"/>
          </p:nvPr>
        </p:nvSpPr>
        <p:spPr>
          <a:xfrm>
            <a:off x="5942166" y="292963"/>
            <a:ext cx="6021234" cy="3440837"/>
          </a:xfrm>
          <a:solidFill>
            <a:schemeClr val="accent3">
              <a:lumMod val="20000"/>
              <a:lumOff val="80000"/>
            </a:schemeClr>
          </a:solidFill>
        </p:spPr>
        <p:txBody>
          <a:bodyPr/>
          <a:lstStyle/>
          <a:p>
            <a:endParaRPr lang="en-US"/>
          </a:p>
        </p:txBody>
      </p:sp>
      <p:sp>
        <p:nvSpPr>
          <p:cNvPr id="10" name="Picture Placeholder 5"/>
          <p:cNvSpPr>
            <a:spLocks noGrp="1"/>
          </p:cNvSpPr>
          <p:nvPr>
            <p:ph type="pic" sz="quarter" idx="12"/>
          </p:nvPr>
        </p:nvSpPr>
        <p:spPr>
          <a:xfrm>
            <a:off x="5942166" y="4648200"/>
            <a:ext cx="3208826" cy="1981200"/>
          </a:xfrm>
          <a:solidFill>
            <a:schemeClr val="accent3">
              <a:lumMod val="20000"/>
              <a:lumOff val="80000"/>
            </a:schemeClr>
          </a:solidFill>
        </p:spPr>
        <p:txBody>
          <a:bodyPr/>
          <a:lstStyle/>
          <a:p>
            <a:endParaRPr lang="en-US"/>
          </a:p>
        </p:txBody>
      </p:sp>
      <p:sp>
        <p:nvSpPr>
          <p:cNvPr id="11" name="Picture Placeholder 5"/>
          <p:cNvSpPr>
            <a:spLocks noGrp="1"/>
          </p:cNvSpPr>
          <p:nvPr>
            <p:ph type="pic" sz="quarter" idx="13"/>
          </p:nvPr>
        </p:nvSpPr>
        <p:spPr>
          <a:xfrm>
            <a:off x="9336922" y="4648200"/>
            <a:ext cx="2625044" cy="1981200"/>
          </a:xfrm>
          <a:solidFill>
            <a:schemeClr val="accent3">
              <a:lumMod val="20000"/>
              <a:lumOff val="80000"/>
            </a:schemeClr>
          </a:solidFill>
        </p:spPr>
        <p:txBody>
          <a:bodyPr/>
          <a:lstStyle/>
          <a:p>
            <a:endParaRPr lang="en-US"/>
          </a:p>
        </p:txBody>
      </p:sp>
      <p:sp>
        <p:nvSpPr>
          <p:cNvPr id="4" name="Text Placeholder 2">
            <a:extLst>
              <a:ext uri="{FF2B5EF4-FFF2-40B4-BE49-F238E27FC236}">
                <a16:creationId xmlns:a16="http://schemas.microsoft.com/office/drawing/2014/main" id="{F1185D8C-EB09-07A9-56DE-BC07770550D8}"/>
              </a:ext>
            </a:extLst>
          </p:cNvPr>
          <p:cNvSpPr>
            <a:spLocks noGrp="1"/>
          </p:cNvSpPr>
          <p:nvPr>
            <p:ph type="body" sz="quarter" idx="14"/>
          </p:nvPr>
        </p:nvSpPr>
        <p:spPr>
          <a:xfrm>
            <a:off x="5942166" y="3886200"/>
            <a:ext cx="6021234" cy="609600"/>
          </a:xfrm>
          <a:solidFill>
            <a:schemeClr val="accent3">
              <a:lumMod val="75000"/>
            </a:schemeClr>
          </a:solidFill>
        </p:spPr>
        <p:txBody>
          <a:bodyPr anchor="ctr"/>
          <a:lstStyle>
            <a:lvl1pPr marL="0" indent="0">
              <a:buNone/>
              <a:defRPr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31812881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10" name="Rectangle 9"/>
          <p:cNvSpPr/>
          <p:nvPr userDrawn="1"/>
        </p:nvSpPr>
        <p:spPr>
          <a:xfrm>
            <a:off x="6400800" y="6172200"/>
            <a:ext cx="5791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228600" y="284085"/>
            <a:ext cx="3912998" cy="6345315"/>
          </a:xfrm>
          <a:solidFill>
            <a:schemeClr val="accent3">
              <a:lumMod val="20000"/>
              <a:lumOff val="80000"/>
            </a:schemeClr>
          </a:solidFill>
        </p:spPr>
        <p:txBody>
          <a:bodyPr/>
          <a:lstStyle/>
          <a:p>
            <a:endParaRPr lang="en-US"/>
          </a:p>
        </p:txBody>
      </p:sp>
      <p:sp>
        <p:nvSpPr>
          <p:cNvPr id="9" name="Picture Placeholder 5"/>
          <p:cNvSpPr>
            <a:spLocks noGrp="1"/>
          </p:cNvSpPr>
          <p:nvPr>
            <p:ph type="pic" sz="quarter" idx="11"/>
          </p:nvPr>
        </p:nvSpPr>
        <p:spPr>
          <a:xfrm>
            <a:off x="4311650" y="284086"/>
            <a:ext cx="5029200" cy="3373514"/>
          </a:xfrm>
          <a:solidFill>
            <a:schemeClr val="accent3">
              <a:lumMod val="20000"/>
              <a:lumOff val="80000"/>
            </a:schemeClr>
          </a:solidFill>
        </p:spPr>
        <p:txBody>
          <a:bodyPr/>
          <a:lstStyle/>
          <a:p>
            <a:endParaRPr lang="en-US"/>
          </a:p>
        </p:txBody>
      </p:sp>
      <p:sp>
        <p:nvSpPr>
          <p:cNvPr id="11" name="Picture Placeholder 5"/>
          <p:cNvSpPr>
            <a:spLocks noGrp="1"/>
          </p:cNvSpPr>
          <p:nvPr>
            <p:ph type="pic" sz="quarter" idx="13"/>
          </p:nvPr>
        </p:nvSpPr>
        <p:spPr>
          <a:xfrm>
            <a:off x="9533826" y="4572000"/>
            <a:ext cx="2429574" cy="2057400"/>
          </a:xfrm>
          <a:solidFill>
            <a:schemeClr val="accent3">
              <a:lumMod val="20000"/>
              <a:lumOff val="80000"/>
            </a:schemeClr>
          </a:solidFill>
        </p:spPr>
        <p:txBody>
          <a:bodyPr/>
          <a:lstStyle/>
          <a:p>
            <a:endParaRPr lang="en-US"/>
          </a:p>
        </p:txBody>
      </p:sp>
      <p:sp>
        <p:nvSpPr>
          <p:cNvPr id="3" name="Text Placeholder 2"/>
          <p:cNvSpPr>
            <a:spLocks noGrp="1"/>
          </p:cNvSpPr>
          <p:nvPr>
            <p:ph type="body" sz="quarter" idx="14"/>
          </p:nvPr>
        </p:nvSpPr>
        <p:spPr>
          <a:xfrm>
            <a:off x="4311650" y="3810000"/>
            <a:ext cx="7651750" cy="609600"/>
          </a:xfrm>
          <a:solidFill>
            <a:schemeClr val="accent3">
              <a:lumMod val="75000"/>
            </a:schemeClr>
          </a:solidFill>
        </p:spPr>
        <p:txBody>
          <a:bodyPr anchor="ctr"/>
          <a:lstStyle>
            <a:lvl1pPr marL="0" indent="0">
              <a:buNone/>
              <a:defRPr b="1">
                <a:solidFill>
                  <a:schemeClr val="bg1"/>
                </a:solidFill>
              </a:defRPr>
            </a:lvl1pPr>
          </a:lstStyle>
          <a:p>
            <a:pPr lvl="0"/>
            <a:r>
              <a:rPr lang="en-US" dirty="0"/>
              <a:t>Edit Master text styles</a:t>
            </a:r>
          </a:p>
        </p:txBody>
      </p:sp>
      <p:sp>
        <p:nvSpPr>
          <p:cNvPr id="12" name="Picture Placeholder 5"/>
          <p:cNvSpPr>
            <a:spLocks noGrp="1"/>
          </p:cNvSpPr>
          <p:nvPr>
            <p:ph type="pic" sz="quarter" idx="15"/>
          </p:nvPr>
        </p:nvSpPr>
        <p:spPr>
          <a:xfrm>
            <a:off x="6911276" y="4572000"/>
            <a:ext cx="2429574" cy="2057400"/>
          </a:xfrm>
          <a:solidFill>
            <a:schemeClr val="accent3">
              <a:lumMod val="20000"/>
              <a:lumOff val="80000"/>
            </a:schemeClr>
          </a:solidFill>
        </p:spPr>
        <p:txBody>
          <a:bodyPr/>
          <a:lstStyle/>
          <a:p>
            <a:endParaRPr lang="en-US"/>
          </a:p>
        </p:txBody>
      </p:sp>
      <p:sp>
        <p:nvSpPr>
          <p:cNvPr id="13" name="Picture Placeholder 5"/>
          <p:cNvSpPr>
            <a:spLocks noGrp="1"/>
          </p:cNvSpPr>
          <p:nvPr>
            <p:ph type="pic" sz="quarter" idx="16"/>
          </p:nvPr>
        </p:nvSpPr>
        <p:spPr>
          <a:xfrm>
            <a:off x="4311650" y="4569228"/>
            <a:ext cx="2429574" cy="2060171"/>
          </a:xfrm>
          <a:solidFill>
            <a:schemeClr val="accent3">
              <a:lumMod val="20000"/>
              <a:lumOff val="80000"/>
            </a:schemeClr>
          </a:solidFill>
        </p:spPr>
        <p:txBody>
          <a:bodyPr/>
          <a:lstStyle/>
          <a:p>
            <a:endParaRPr lang="en-US"/>
          </a:p>
        </p:txBody>
      </p:sp>
      <p:sp>
        <p:nvSpPr>
          <p:cNvPr id="14" name="Picture Placeholder 5"/>
          <p:cNvSpPr>
            <a:spLocks noGrp="1"/>
          </p:cNvSpPr>
          <p:nvPr>
            <p:ph type="pic" sz="quarter" idx="17"/>
          </p:nvPr>
        </p:nvSpPr>
        <p:spPr>
          <a:xfrm>
            <a:off x="9533826" y="284085"/>
            <a:ext cx="2429574" cy="3373516"/>
          </a:xfrm>
          <a:solidFill>
            <a:schemeClr val="accent3">
              <a:lumMod val="20000"/>
              <a:lumOff val="80000"/>
            </a:schemeClr>
          </a:solidFill>
        </p:spPr>
        <p:txBody>
          <a:bodyPr/>
          <a:lstStyle/>
          <a:p>
            <a:endParaRPr lang="en-US" dirty="0"/>
          </a:p>
        </p:txBody>
      </p:sp>
    </p:spTree>
    <p:extLst>
      <p:ext uri="{BB962C8B-B14F-4D97-AF65-F5344CB8AC3E}">
        <p14:creationId xmlns:p14="http://schemas.microsoft.com/office/powerpoint/2010/main" val="4252187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Content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ACAA6-B19F-4DA5-983A-93C6C03565AD}"/>
              </a:ext>
            </a:extLst>
          </p:cNvPr>
          <p:cNvSpPr/>
          <p:nvPr userDrawn="1"/>
        </p:nvSpPr>
        <p:spPr>
          <a:xfrm>
            <a:off x="0" y="0"/>
            <a:ext cx="5638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4" name="Picture Placeholder 3"/>
          <p:cNvSpPr>
            <a:spLocks noGrp="1"/>
          </p:cNvSpPr>
          <p:nvPr>
            <p:ph type="pic" sz="quarter" idx="15"/>
          </p:nvPr>
        </p:nvSpPr>
        <p:spPr>
          <a:xfrm>
            <a:off x="5638800" y="0"/>
            <a:ext cx="6553200" cy="6858000"/>
          </a:xfrm>
          <a:solidFill>
            <a:schemeClr val="bg2">
              <a:lumMod val="60000"/>
              <a:lumOff val="40000"/>
            </a:schemeClr>
          </a:solidFill>
          <a:ln>
            <a:noFill/>
          </a:ln>
        </p:spPr>
        <p:txBody>
          <a:bodyPr/>
          <a:lstStyle>
            <a:lvl1pPr marL="0" indent="0">
              <a:buNone/>
              <a:defRPr>
                <a:solidFill>
                  <a:schemeClr val="tx2"/>
                </a:solidFill>
              </a:defRPr>
            </a:lvl1pPr>
          </a:lstStyle>
          <a:p>
            <a:endParaRPr lang="en-US" dirty="0"/>
          </a:p>
        </p:txBody>
      </p:sp>
      <p:sp>
        <p:nvSpPr>
          <p:cNvPr id="6" name="Title 1">
            <a:extLst>
              <a:ext uri="{FF2B5EF4-FFF2-40B4-BE49-F238E27FC236}">
                <a16:creationId xmlns:a16="http://schemas.microsoft.com/office/drawing/2014/main" id="{060F481F-4667-43C0-8E30-3FF3E9A72F36}"/>
              </a:ext>
            </a:extLst>
          </p:cNvPr>
          <p:cNvSpPr>
            <a:spLocks noGrp="1"/>
          </p:cNvSpPr>
          <p:nvPr>
            <p:ph type="title"/>
          </p:nvPr>
        </p:nvSpPr>
        <p:spPr>
          <a:xfrm>
            <a:off x="330360" y="545433"/>
            <a:ext cx="4978081" cy="1600200"/>
          </a:xfrm>
        </p:spPr>
        <p:txBody>
          <a:bodyPr anchor="b" anchorCtr="0">
            <a:noAutofit/>
          </a:bodyPr>
          <a:lstStyle>
            <a:lvl1pPr algn="ctr">
              <a:defRPr sz="5600">
                <a:solidFill>
                  <a:schemeClr val="bg1"/>
                </a:solidFill>
              </a:defRPr>
            </a:lvl1pPr>
          </a:lstStyle>
          <a:p>
            <a:r>
              <a:rPr lang="en-US" dirty="0"/>
              <a:t>Click to edit Master title style</a:t>
            </a:r>
          </a:p>
        </p:txBody>
      </p:sp>
      <p:sp>
        <p:nvSpPr>
          <p:cNvPr id="8" name="Text Placeholder 4">
            <a:extLst>
              <a:ext uri="{FF2B5EF4-FFF2-40B4-BE49-F238E27FC236}">
                <a16:creationId xmlns:a16="http://schemas.microsoft.com/office/drawing/2014/main" id="{DF648D22-B525-4264-BB7D-9A9BAEE43C87}"/>
              </a:ext>
            </a:extLst>
          </p:cNvPr>
          <p:cNvSpPr>
            <a:spLocks noGrp="1"/>
          </p:cNvSpPr>
          <p:nvPr>
            <p:ph type="body" sz="quarter" idx="13"/>
          </p:nvPr>
        </p:nvSpPr>
        <p:spPr>
          <a:xfrm>
            <a:off x="342900" y="2221833"/>
            <a:ext cx="4953000" cy="3216274"/>
          </a:xfrm>
        </p:spPr>
        <p:txBody>
          <a:bodyPr/>
          <a:lstStyle>
            <a:lvl1pPr marL="0" indent="0" algn="ctr">
              <a:lnSpc>
                <a:spcPct val="100000"/>
              </a:lnSpc>
              <a:spcAft>
                <a:spcPts val="600"/>
              </a:spcAft>
              <a:buFont typeface="Arial" panose="020B0604020202020204" pitchFamily="34" charset="0"/>
              <a:buNone/>
              <a:defRPr sz="2400" b="1">
                <a:solidFill>
                  <a:schemeClr val="bg1"/>
                </a:solidFill>
              </a:defRPr>
            </a:lvl1pPr>
            <a:lvl2pPr>
              <a:defRPr sz="1800">
                <a:solidFill>
                  <a:schemeClr val="bg1"/>
                </a:solidFill>
              </a:defRPr>
            </a:lvl2pPr>
          </a:lstStyle>
          <a:p>
            <a:pPr lvl="0"/>
            <a:endParaRPr lang="en-US" dirty="0"/>
          </a:p>
        </p:txBody>
      </p:sp>
      <p:pic>
        <p:nvPicPr>
          <p:cNvPr id="3" name="Picture 2" descr="Shape, circle&#10;&#10;Description automatically generated">
            <a:extLst>
              <a:ext uri="{FF2B5EF4-FFF2-40B4-BE49-F238E27FC236}">
                <a16:creationId xmlns:a16="http://schemas.microsoft.com/office/drawing/2014/main" id="{F925C0A1-1A55-D4E6-DC58-AF1357E83B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77597" y="5770763"/>
            <a:ext cx="1083607" cy="1083607"/>
          </a:xfrm>
          <a:prstGeom prst="rect">
            <a:avLst/>
          </a:prstGeom>
        </p:spPr>
      </p:pic>
    </p:spTree>
    <p:extLst>
      <p:ext uri="{BB962C8B-B14F-4D97-AF65-F5344CB8AC3E}">
        <p14:creationId xmlns:p14="http://schemas.microsoft.com/office/powerpoint/2010/main" val="1422464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 Content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ACAA6-B19F-4DA5-983A-93C6C03565AD}"/>
              </a:ext>
            </a:extLst>
          </p:cNvPr>
          <p:cNvSpPr/>
          <p:nvPr userDrawn="1"/>
        </p:nvSpPr>
        <p:spPr>
          <a:xfrm>
            <a:off x="0" y="0"/>
            <a:ext cx="5638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4" name="Picture Placeholder 3"/>
          <p:cNvSpPr>
            <a:spLocks noGrp="1"/>
          </p:cNvSpPr>
          <p:nvPr>
            <p:ph type="pic" sz="quarter" idx="15"/>
          </p:nvPr>
        </p:nvSpPr>
        <p:spPr>
          <a:xfrm>
            <a:off x="5638800" y="0"/>
            <a:ext cx="6553200" cy="6858000"/>
          </a:xfrm>
          <a:solidFill>
            <a:schemeClr val="bg2">
              <a:lumMod val="60000"/>
              <a:lumOff val="40000"/>
            </a:schemeClr>
          </a:solidFill>
          <a:ln>
            <a:noFill/>
          </a:ln>
        </p:spPr>
        <p:txBody>
          <a:bodyPr/>
          <a:lstStyle>
            <a:lvl1pPr marL="0" indent="0">
              <a:buNone/>
              <a:defRPr>
                <a:solidFill>
                  <a:schemeClr val="tx2"/>
                </a:solidFill>
              </a:defRPr>
            </a:lvl1pPr>
          </a:lstStyle>
          <a:p>
            <a:endParaRPr lang="en-US" dirty="0"/>
          </a:p>
        </p:txBody>
      </p:sp>
      <p:sp>
        <p:nvSpPr>
          <p:cNvPr id="6" name="Title 1">
            <a:extLst>
              <a:ext uri="{FF2B5EF4-FFF2-40B4-BE49-F238E27FC236}">
                <a16:creationId xmlns:a16="http://schemas.microsoft.com/office/drawing/2014/main" id="{060F481F-4667-43C0-8E30-3FF3E9A72F36}"/>
              </a:ext>
            </a:extLst>
          </p:cNvPr>
          <p:cNvSpPr>
            <a:spLocks noGrp="1"/>
          </p:cNvSpPr>
          <p:nvPr>
            <p:ph type="title"/>
          </p:nvPr>
        </p:nvSpPr>
        <p:spPr>
          <a:xfrm>
            <a:off x="330360" y="545433"/>
            <a:ext cx="4978081" cy="1600200"/>
          </a:xfrm>
        </p:spPr>
        <p:txBody>
          <a:bodyPr anchor="b" anchorCtr="0">
            <a:noAutofit/>
          </a:bodyPr>
          <a:lstStyle>
            <a:lvl1pPr algn="ctr">
              <a:defRPr sz="5600">
                <a:solidFill>
                  <a:schemeClr val="bg1"/>
                </a:solidFill>
              </a:defRPr>
            </a:lvl1pPr>
          </a:lstStyle>
          <a:p>
            <a:r>
              <a:rPr lang="en-US" dirty="0"/>
              <a:t>Click to edit Master title style</a:t>
            </a:r>
          </a:p>
        </p:txBody>
      </p:sp>
      <p:sp>
        <p:nvSpPr>
          <p:cNvPr id="8" name="Text Placeholder 4">
            <a:extLst>
              <a:ext uri="{FF2B5EF4-FFF2-40B4-BE49-F238E27FC236}">
                <a16:creationId xmlns:a16="http://schemas.microsoft.com/office/drawing/2014/main" id="{DF648D22-B525-4264-BB7D-9A9BAEE43C87}"/>
              </a:ext>
            </a:extLst>
          </p:cNvPr>
          <p:cNvSpPr>
            <a:spLocks noGrp="1"/>
          </p:cNvSpPr>
          <p:nvPr>
            <p:ph type="body" sz="quarter" idx="13"/>
          </p:nvPr>
        </p:nvSpPr>
        <p:spPr>
          <a:xfrm>
            <a:off x="342900" y="2221833"/>
            <a:ext cx="4953000" cy="3216274"/>
          </a:xfrm>
        </p:spPr>
        <p:txBody>
          <a:bodyPr/>
          <a:lstStyle>
            <a:lvl1pPr marL="0" indent="0" algn="ctr">
              <a:lnSpc>
                <a:spcPct val="100000"/>
              </a:lnSpc>
              <a:spcAft>
                <a:spcPts val="600"/>
              </a:spcAft>
              <a:buFont typeface="Arial" panose="020B0604020202020204" pitchFamily="34" charset="0"/>
              <a:buNone/>
              <a:defRPr sz="2400" b="1">
                <a:solidFill>
                  <a:schemeClr val="bg1"/>
                </a:solidFill>
              </a:defRPr>
            </a:lvl1pPr>
            <a:lvl2pPr>
              <a:defRPr sz="1800">
                <a:solidFill>
                  <a:schemeClr val="bg1"/>
                </a:solidFill>
              </a:defRPr>
            </a:lvl2pPr>
          </a:lstStyle>
          <a:p>
            <a:pPr lvl="0"/>
            <a:endParaRPr lang="en-US" dirty="0"/>
          </a:p>
        </p:txBody>
      </p:sp>
      <p:pic>
        <p:nvPicPr>
          <p:cNvPr id="3" name="Picture 2" descr="Shape, circle&#10;&#10;Description automatically generated">
            <a:extLst>
              <a:ext uri="{FF2B5EF4-FFF2-40B4-BE49-F238E27FC236}">
                <a16:creationId xmlns:a16="http://schemas.microsoft.com/office/drawing/2014/main" id="{F925C0A1-1A55-D4E6-DC58-AF1357E83B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77597" y="5770763"/>
            <a:ext cx="1083607" cy="1083607"/>
          </a:xfrm>
          <a:prstGeom prst="rect">
            <a:avLst/>
          </a:prstGeom>
        </p:spPr>
      </p:pic>
    </p:spTree>
    <p:extLst>
      <p:ext uri="{BB962C8B-B14F-4D97-AF65-F5344CB8AC3E}">
        <p14:creationId xmlns:p14="http://schemas.microsoft.com/office/powerpoint/2010/main" val="656848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 Content (TE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AACAA6-B19F-4DA5-983A-93C6C03565AD}"/>
              </a:ext>
            </a:extLst>
          </p:cNvPr>
          <p:cNvSpPr/>
          <p:nvPr userDrawn="1"/>
        </p:nvSpPr>
        <p:spPr>
          <a:xfrm>
            <a:off x="0" y="0"/>
            <a:ext cx="56388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4" name="Picture Placeholder 3"/>
          <p:cNvSpPr>
            <a:spLocks noGrp="1"/>
          </p:cNvSpPr>
          <p:nvPr>
            <p:ph type="pic" sz="quarter" idx="15"/>
          </p:nvPr>
        </p:nvSpPr>
        <p:spPr>
          <a:xfrm>
            <a:off x="5638800" y="0"/>
            <a:ext cx="6553200" cy="6858000"/>
          </a:xfrm>
          <a:solidFill>
            <a:schemeClr val="bg2">
              <a:lumMod val="60000"/>
              <a:lumOff val="40000"/>
            </a:schemeClr>
          </a:solidFill>
          <a:ln>
            <a:noFill/>
          </a:ln>
        </p:spPr>
        <p:txBody>
          <a:bodyPr/>
          <a:lstStyle>
            <a:lvl1pPr marL="0" indent="0">
              <a:buNone/>
              <a:defRPr>
                <a:solidFill>
                  <a:schemeClr val="tx2"/>
                </a:solidFill>
              </a:defRPr>
            </a:lvl1pPr>
          </a:lstStyle>
          <a:p>
            <a:endParaRPr lang="en-US" dirty="0"/>
          </a:p>
        </p:txBody>
      </p:sp>
      <p:sp>
        <p:nvSpPr>
          <p:cNvPr id="6" name="Title 1">
            <a:extLst>
              <a:ext uri="{FF2B5EF4-FFF2-40B4-BE49-F238E27FC236}">
                <a16:creationId xmlns:a16="http://schemas.microsoft.com/office/drawing/2014/main" id="{060F481F-4667-43C0-8E30-3FF3E9A72F36}"/>
              </a:ext>
            </a:extLst>
          </p:cNvPr>
          <p:cNvSpPr>
            <a:spLocks noGrp="1"/>
          </p:cNvSpPr>
          <p:nvPr>
            <p:ph type="title"/>
          </p:nvPr>
        </p:nvSpPr>
        <p:spPr>
          <a:xfrm>
            <a:off x="330360" y="545433"/>
            <a:ext cx="4978081" cy="1600200"/>
          </a:xfrm>
        </p:spPr>
        <p:txBody>
          <a:bodyPr anchor="b" anchorCtr="0">
            <a:noAutofit/>
          </a:bodyPr>
          <a:lstStyle>
            <a:lvl1pPr algn="ctr">
              <a:defRPr sz="5600">
                <a:solidFill>
                  <a:schemeClr val="bg1"/>
                </a:solidFill>
              </a:defRPr>
            </a:lvl1pPr>
          </a:lstStyle>
          <a:p>
            <a:r>
              <a:rPr lang="en-US" dirty="0"/>
              <a:t>Click to edit Master title style</a:t>
            </a:r>
          </a:p>
        </p:txBody>
      </p:sp>
      <p:sp>
        <p:nvSpPr>
          <p:cNvPr id="8" name="Text Placeholder 4">
            <a:extLst>
              <a:ext uri="{FF2B5EF4-FFF2-40B4-BE49-F238E27FC236}">
                <a16:creationId xmlns:a16="http://schemas.microsoft.com/office/drawing/2014/main" id="{DF648D22-B525-4264-BB7D-9A9BAEE43C87}"/>
              </a:ext>
            </a:extLst>
          </p:cNvPr>
          <p:cNvSpPr>
            <a:spLocks noGrp="1"/>
          </p:cNvSpPr>
          <p:nvPr>
            <p:ph type="body" sz="quarter" idx="13"/>
          </p:nvPr>
        </p:nvSpPr>
        <p:spPr>
          <a:xfrm>
            <a:off x="342900" y="2221833"/>
            <a:ext cx="4953000" cy="3216274"/>
          </a:xfrm>
        </p:spPr>
        <p:txBody>
          <a:bodyPr/>
          <a:lstStyle>
            <a:lvl1pPr marL="0" indent="0" algn="ctr">
              <a:lnSpc>
                <a:spcPct val="100000"/>
              </a:lnSpc>
              <a:spcAft>
                <a:spcPts val="600"/>
              </a:spcAft>
              <a:buFont typeface="Arial" panose="020B0604020202020204" pitchFamily="34" charset="0"/>
              <a:buNone/>
              <a:defRPr sz="2400" b="1">
                <a:solidFill>
                  <a:schemeClr val="bg1"/>
                </a:solidFill>
              </a:defRPr>
            </a:lvl1pPr>
            <a:lvl2pPr>
              <a:defRPr sz="1800">
                <a:solidFill>
                  <a:schemeClr val="bg1"/>
                </a:solidFill>
              </a:defRPr>
            </a:lvl2pPr>
          </a:lstStyle>
          <a:p>
            <a:pPr lvl="0"/>
            <a:endParaRPr lang="en-US" dirty="0"/>
          </a:p>
        </p:txBody>
      </p:sp>
      <p:pic>
        <p:nvPicPr>
          <p:cNvPr id="3" name="Picture 2" descr="Shape, circle&#10;&#10;Description automatically generated">
            <a:extLst>
              <a:ext uri="{FF2B5EF4-FFF2-40B4-BE49-F238E27FC236}">
                <a16:creationId xmlns:a16="http://schemas.microsoft.com/office/drawing/2014/main" id="{F925C0A1-1A55-D4E6-DC58-AF1357E83B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77597" y="5770763"/>
            <a:ext cx="1083607" cy="1083607"/>
          </a:xfrm>
          <a:prstGeom prst="rect">
            <a:avLst/>
          </a:prstGeom>
        </p:spPr>
      </p:pic>
    </p:spTree>
    <p:extLst>
      <p:ext uri="{BB962C8B-B14F-4D97-AF65-F5344CB8AC3E}">
        <p14:creationId xmlns:p14="http://schemas.microsoft.com/office/powerpoint/2010/main" val="1192670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d Slide">
    <p:bg>
      <p:bgPr>
        <a:solidFill>
          <a:schemeClr val="accent3">
            <a:lumMod val="50000"/>
          </a:schemeClr>
        </a:solidFill>
        <a:effectLst/>
      </p:bgPr>
    </p:bg>
    <p:spTree>
      <p:nvGrpSpPr>
        <p:cNvPr id="1" name=""/>
        <p:cNvGrpSpPr/>
        <p:nvPr/>
      </p:nvGrpSpPr>
      <p:grpSpPr>
        <a:xfrm>
          <a:off x="0" y="0"/>
          <a:ext cx="0" cy="0"/>
          <a:chOff x="0" y="0"/>
          <a:chExt cx="0" cy="0"/>
        </a:xfrm>
      </p:grpSpPr>
      <p:pic>
        <p:nvPicPr>
          <p:cNvPr id="9" name="Picture 8" descr="A picture containing outdoor, nature, shore, resort&#10;&#10;Description automatically generated">
            <a:extLst>
              <a:ext uri="{FF2B5EF4-FFF2-40B4-BE49-F238E27FC236}">
                <a16:creationId xmlns:a16="http://schemas.microsoft.com/office/drawing/2014/main" id="{EC42F44B-65CC-E907-A502-79EA9BBF81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653186"/>
            <a:ext cx="12192000" cy="3595201"/>
          </a:xfrm>
          <a:prstGeom prst="rect">
            <a:avLst/>
          </a:prstGeom>
          <a:ln w="47625" cap="sq">
            <a:noFill/>
            <a:miter lim="800000"/>
          </a:ln>
        </p:spPr>
      </p:pic>
      <p:sp>
        <p:nvSpPr>
          <p:cNvPr id="2" name="TextBox 1">
            <a:extLst>
              <a:ext uri="{FF2B5EF4-FFF2-40B4-BE49-F238E27FC236}">
                <a16:creationId xmlns:a16="http://schemas.microsoft.com/office/drawing/2014/main" id="{F5384A29-3487-1917-D2D1-379F76BBE564}"/>
              </a:ext>
            </a:extLst>
          </p:cNvPr>
          <p:cNvSpPr txBox="1"/>
          <p:nvPr userDrawn="1"/>
        </p:nvSpPr>
        <p:spPr>
          <a:xfrm>
            <a:off x="17893" y="5889174"/>
            <a:ext cx="12192000" cy="461665"/>
          </a:xfrm>
          <a:prstGeom prst="rect">
            <a:avLst/>
          </a:prstGeom>
          <a:noFill/>
        </p:spPr>
        <p:txBody>
          <a:bodyPr wrap="square" rtlCol="0">
            <a:spAutoFit/>
          </a:bodyPr>
          <a:lstStyle/>
          <a:p>
            <a:pPr algn="ctr"/>
            <a:r>
              <a:rPr lang="en-US" sz="2400" b="1" spc="287" dirty="0">
                <a:solidFill>
                  <a:schemeClr val="bg1"/>
                </a:solidFill>
              </a:rPr>
              <a:t>B</a:t>
            </a:r>
            <a:r>
              <a:rPr lang="en-US" b="1" spc="287" dirty="0">
                <a:solidFill>
                  <a:schemeClr val="bg1"/>
                </a:solidFill>
              </a:rPr>
              <a:t>OISE</a:t>
            </a:r>
            <a:r>
              <a:rPr lang="en-US" sz="2400" b="1" spc="287" dirty="0">
                <a:solidFill>
                  <a:schemeClr val="bg1"/>
                </a:solidFill>
              </a:rPr>
              <a:t>W</a:t>
            </a:r>
            <a:r>
              <a:rPr lang="en-US" b="1" spc="287" dirty="0">
                <a:solidFill>
                  <a:schemeClr val="bg1"/>
                </a:solidFill>
              </a:rPr>
              <a:t>ATER</a:t>
            </a:r>
            <a:r>
              <a:rPr lang="en-US" sz="2400" b="1" spc="287" dirty="0">
                <a:solidFill>
                  <a:schemeClr val="bg1"/>
                </a:solidFill>
              </a:rPr>
              <a:t>S</a:t>
            </a:r>
            <a:r>
              <a:rPr lang="en-US" b="1" spc="287" dirty="0">
                <a:solidFill>
                  <a:schemeClr val="bg1"/>
                </a:solidFill>
              </a:rPr>
              <a:t>HED.ORG</a:t>
            </a:r>
          </a:p>
        </p:txBody>
      </p:sp>
      <p:grpSp>
        <p:nvGrpSpPr>
          <p:cNvPr id="3" name="Group 2">
            <a:extLst>
              <a:ext uri="{FF2B5EF4-FFF2-40B4-BE49-F238E27FC236}">
                <a16:creationId xmlns:a16="http://schemas.microsoft.com/office/drawing/2014/main" id="{07B972AC-780F-058A-EAC4-A18E957C1FC3}"/>
              </a:ext>
            </a:extLst>
          </p:cNvPr>
          <p:cNvGrpSpPr/>
          <p:nvPr userDrawn="1"/>
        </p:nvGrpSpPr>
        <p:grpSpPr>
          <a:xfrm>
            <a:off x="5127669" y="4874671"/>
            <a:ext cx="1972449" cy="970716"/>
            <a:chOff x="4199170" y="3921213"/>
            <a:chExt cx="3142468" cy="1546526"/>
          </a:xfrm>
        </p:grpSpPr>
        <p:pic>
          <p:nvPicPr>
            <p:cNvPr id="4" name="Picture 3" descr="Shape, circle&#10;&#10;Description automatically generated">
              <a:extLst>
                <a:ext uri="{FF2B5EF4-FFF2-40B4-BE49-F238E27FC236}">
                  <a16:creationId xmlns:a16="http://schemas.microsoft.com/office/drawing/2014/main" id="{D9A74B59-9424-3C86-4FD1-8A2B32B7FE3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824648" y="3950749"/>
              <a:ext cx="1516990" cy="1516990"/>
            </a:xfrm>
            <a:prstGeom prst="rect">
              <a:avLst/>
            </a:prstGeom>
          </p:spPr>
        </p:pic>
        <p:pic>
          <p:nvPicPr>
            <p:cNvPr id="6" name="Picture 5" descr="Logo&#10;&#10;Description automatically generated">
              <a:extLst>
                <a:ext uri="{FF2B5EF4-FFF2-40B4-BE49-F238E27FC236}">
                  <a16:creationId xmlns:a16="http://schemas.microsoft.com/office/drawing/2014/main" id="{E2AD9FB1-0CB7-ED6C-76E4-1353C4F7556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199170" y="3921213"/>
              <a:ext cx="1263276" cy="1333457"/>
            </a:xfrm>
            <a:prstGeom prst="rect">
              <a:avLst/>
            </a:prstGeom>
          </p:spPr>
        </p:pic>
      </p:grpSp>
    </p:spTree>
    <p:extLst>
      <p:ext uri="{BB962C8B-B14F-4D97-AF65-F5344CB8AC3E}">
        <p14:creationId xmlns:p14="http://schemas.microsoft.com/office/powerpoint/2010/main" val="2119105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7B0F-EEFE-401B-839D-86AC5FFB700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E83D2E-7878-4C74-A6B8-2337DE68F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2869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F834E-29E5-454B-92F6-F359DAA9B21A}"/>
              </a:ext>
            </a:extLst>
          </p:cNvPr>
          <p:cNvSpPr>
            <a:spLocks noGrp="1"/>
          </p:cNvSpPr>
          <p:nvPr>
            <p:ph idx="1"/>
          </p:nvPr>
        </p:nvSpPr>
        <p:spPr>
          <a:xfrm>
            <a:off x="1435728" y="1622041"/>
            <a:ext cx="10515600" cy="4969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515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5186917" y="250824"/>
            <a:ext cx="685867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5187637" y="1698625"/>
            <a:ext cx="6858676" cy="4982832"/>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1466661" y="181069"/>
            <a:ext cx="3597464" cy="6500388"/>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046253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900" y="232717"/>
            <a:ext cx="618766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20" y="1680518"/>
            <a:ext cx="6187666" cy="415008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7822194" y="0"/>
            <a:ext cx="4369806" cy="685800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776862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DE77-7E14-45D4-B85E-B40258FD6B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619D75-FDB2-48EA-B1CA-7ADC32455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95B90-D76A-49CC-B6F8-FD4C52ADFC40}"/>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5" name="Footer Placeholder 4">
            <a:extLst>
              <a:ext uri="{FF2B5EF4-FFF2-40B4-BE49-F238E27FC236}">
                <a16:creationId xmlns:a16="http://schemas.microsoft.com/office/drawing/2014/main" id="{9046EF00-9634-415F-86D8-4DC8B0459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9958C-B14D-447B-8359-F7419A28BF83}"/>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2161036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899" y="232717"/>
            <a:ext cx="6730873"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19" y="1680517"/>
            <a:ext cx="6730873" cy="498736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8401613" y="181068"/>
            <a:ext cx="3630438" cy="2073245"/>
          </a:xfrm>
          <a:solidFill>
            <a:schemeClr val="accent3">
              <a:lumMod val="20000"/>
              <a:lumOff val="80000"/>
            </a:schemeClr>
          </a:solidFill>
        </p:spPr>
        <p:txBody>
          <a:bodyPr/>
          <a:lstStyle/>
          <a:p>
            <a:endParaRPr lang="en-US"/>
          </a:p>
        </p:txBody>
      </p:sp>
      <p:sp>
        <p:nvSpPr>
          <p:cNvPr id="3" name="Picture Placeholder 9">
            <a:extLst>
              <a:ext uri="{FF2B5EF4-FFF2-40B4-BE49-F238E27FC236}">
                <a16:creationId xmlns:a16="http://schemas.microsoft.com/office/drawing/2014/main" id="{730593B8-586B-4975-860C-131E21A6BFA1}"/>
              </a:ext>
            </a:extLst>
          </p:cNvPr>
          <p:cNvSpPr>
            <a:spLocks noGrp="1"/>
          </p:cNvSpPr>
          <p:nvPr>
            <p:ph type="pic" sz="quarter" idx="15"/>
          </p:nvPr>
        </p:nvSpPr>
        <p:spPr>
          <a:xfrm>
            <a:off x="8401614" y="2387853"/>
            <a:ext cx="3630438" cy="2073245"/>
          </a:xfrm>
          <a:solidFill>
            <a:schemeClr val="accent3">
              <a:lumMod val="20000"/>
              <a:lumOff val="80000"/>
            </a:schemeClr>
          </a:solidFill>
        </p:spPr>
        <p:txBody>
          <a:bodyPr/>
          <a:lstStyle/>
          <a:p>
            <a:endParaRPr lang="en-US"/>
          </a:p>
        </p:txBody>
      </p:sp>
      <p:sp>
        <p:nvSpPr>
          <p:cNvPr id="4" name="Picture Placeholder 9">
            <a:extLst>
              <a:ext uri="{FF2B5EF4-FFF2-40B4-BE49-F238E27FC236}">
                <a16:creationId xmlns:a16="http://schemas.microsoft.com/office/drawing/2014/main" id="{BFE578CB-243C-5495-5987-F7EA56F76167}"/>
              </a:ext>
            </a:extLst>
          </p:cNvPr>
          <p:cNvSpPr>
            <a:spLocks noGrp="1"/>
          </p:cNvSpPr>
          <p:nvPr>
            <p:ph type="pic" sz="quarter" idx="16"/>
          </p:nvPr>
        </p:nvSpPr>
        <p:spPr>
          <a:xfrm>
            <a:off x="8401612" y="4594638"/>
            <a:ext cx="3630438" cy="2073245"/>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778241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E4FF-BA18-4E15-96EA-3FEACFF3D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4A920-3505-4CCD-901A-33D8FAD3FF24}"/>
              </a:ext>
            </a:extLst>
          </p:cNvPr>
          <p:cNvSpPr>
            <a:spLocks noGrp="1"/>
          </p:cNvSpPr>
          <p:nvPr>
            <p:ph sz="half" idx="1"/>
          </p:nvPr>
        </p:nvSpPr>
        <p:spPr>
          <a:xfrm>
            <a:off x="1465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2BB0-D3D0-4CD5-8277-089A302C3D52}"/>
              </a:ext>
            </a:extLst>
          </p:cNvPr>
          <p:cNvSpPr>
            <a:spLocks noGrp="1"/>
          </p:cNvSpPr>
          <p:nvPr>
            <p:ph sz="half" idx="2"/>
          </p:nvPr>
        </p:nvSpPr>
        <p:spPr>
          <a:xfrm>
            <a:off x="6799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531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 Caption">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2665942" y="858254"/>
            <a:ext cx="7416800" cy="3508374"/>
          </a:xfrm>
          <a:solidFill>
            <a:schemeClr val="accent4">
              <a:lumMod val="20000"/>
              <a:lumOff val="80000"/>
            </a:schemeClr>
          </a:solidFill>
        </p:spPr>
        <p:txBody>
          <a:bodyPr>
            <a:normAutofit/>
          </a:bodyPr>
          <a:lstStyle>
            <a:lvl1pPr marL="0" indent="0" algn="ctr">
              <a:buFont typeface="Arial" panose="020B0604020202020204" pitchFamily="34" charset="0"/>
              <a:buNone/>
              <a:defRPr sz="2400">
                <a:solidFill>
                  <a:schemeClr val="tx2"/>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p:cNvSpPr>
            <a:spLocks noGrp="1"/>
          </p:cNvSpPr>
          <p:nvPr>
            <p:ph type="body" sz="quarter" idx="18" hasCustomPrompt="1"/>
          </p:nvPr>
        </p:nvSpPr>
        <p:spPr>
          <a:xfrm>
            <a:off x="2665942" y="4592054"/>
            <a:ext cx="7416800" cy="533400"/>
          </a:xfrm>
        </p:spPr>
        <p:txBody>
          <a:bodyPr>
            <a:normAutofit/>
          </a:bodyPr>
          <a:lstStyle>
            <a:lvl1pPr marL="0" indent="0" algn="ctr">
              <a:buNone/>
              <a:defRPr sz="2800" b="1" baseline="0">
                <a:solidFill>
                  <a:schemeClr val="tx2"/>
                </a:solidFill>
                <a:latin typeface="Century Gothic" panose="020B0502020202020204" pitchFamily="34" charset="0"/>
              </a:defRPr>
            </a:lvl1pPr>
          </a:lstStyle>
          <a:p>
            <a:r>
              <a:rPr lang="en-US" dirty="0"/>
              <a:t>Click to add title</a:t>
            </a:r>
          </a:p>
        </p:txBody>
      </p:sp>
      <p:sp>
        <p:nvSpPr>
          <p:cNvPr id="9" name="Text Placeholder 3"/>
          <p:cNvSpPr>
            <a:spLocks noGrp="1"/>
          </p:cNvSpPr>
          <p:nvPr>
            <p:ph type="body" sz="quarter" idx="19" hasCustomPrompt="1"/>
          </p:nvPr>
        </p:nvSpPr>
        <p:spPr>
          <a:xfrm>
            <a:off x="2665942" y="5125454"/>
            <a:ext cx="7416800" cy="533400"/>
          </a:xfrm>
        </p:spPr>
        <p:txBody>
          <a:bodyPr>
            <a:normAutofit/>
          </a:bodyPr>
          <a:lstStyle>
            <a:lvl1pPr marL="0" indent="0" algn="ctr">
              <a:buNone/>
              <a:defRPr sz="2000">
                <a:solidFill>
                  <a:schemeClr val="tx2"/>
                </a:solidFill>
                <a:latin typeface="Century Gothic" panose="020B0502020202020204" pitchFamily="34" charset="0"/>
              </a:defRPr>
            </a:lvl1pPr>
          </a:lstStyle>
          <a:p>
            <a:r>
              <a:rPr lang="en-US" dirty="0"/>
              <a:t>Click to add text</a:t>
            </a:r>
          </a:p>
        </p:txBody>
      </p:sp>
    </p:spTree>
    <p:extLst>
      <p:ext uri="{BB962C8B-B14F-4D97-AF65-F5344CB8AC3E}">
        <p14:creationId xmlns:p14="http://schemas.microsoft.com/office/powerpoint/2010/main" val="1787723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393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7B0F-EEFE-401B-839D-86AC5FFB700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E83D2E-7878-4C74-A6B8-2337DE68F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85750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F834E-29E5-454B-92F6-F359DAA9B21A}"/>
              </a:ext>
            </a:extLst>
          </p:cNvPr>
          <p:cNvSpPr>
            <a:spLocks noGrp="1"/>
          </p:cNvSpPr>
          <p:nvPr>
            <p:ph idx="1"/>
          </p:nvPr>
        </p:nvSpPr>
        <p:spPr>
          <a:xfrm>
            <a:off x="1435728" y="1622041"/>
            <a:ext cx="10515600" cy="4969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441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5186917" y="250824"/>
            <a:ext cx="685867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5187637" y="1698625"/>
            <a:ext cx="6858676" cy="4982832"/>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1466661" y="181069"/>
            <a:ext cx="3597464" cy="6500388"/>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4037052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900" y="232717"/>
            <a:ext cx="618766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20" y="1680518"/>
            <a:ext cx="6187666" cy="415008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7822194" y="0"/>
            <a:ext cx="4369806" cy="685800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3953439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1479899" y="232717"/>
            <a:ext cx="6730873"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1480619" y="1680517"/>
            <a:ext cx="6730873" cy="498736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8401613" y="181068"/>
            <a:ext cx="3630438" cy="2073245"/>
          </a:xfrm>
          <a:solidFill>
            <a:schemeClr val="accent3">
              <a:lumMod val="20000"/>
              <a:lumOff val="80000"/>
            </a:schemeClr>
          </a:solidFill>
        </p:spPr>
        <p:txBody>
          <a:bodyPr/>
          <a:lstStyle/>
          <a:p>
            <a:endParaRPr lang="en-US"/>
          </a:p>
        </p:txBody>
      </p:sp>
      <p:sp>
        <p:nvSpPr>
          <p:cNvPr id="3" name="Picture Placeholder 9">
            <a:extLst>
              <a:ext uri="{FF2B5EF4-FFF2-40B4-BE49-F238E27FC236}">
                <a16:creationId xmlns:a16="http://schemas.microsoft.com/office/drawing/2014/main" id="{730593B8-586B-4975-860C-131E21A6BFA1}"/>
              </a:ext>
            </a:extLst>
          </p:cNvPr>
          <p:cNvSpPr>
            <a:spLocks noGrp="1"/>
          </p:cNvSpPr>
          <p:nvPr>
            <p:ph type="pic" sz="quarter" idx="15"/>
          </p:nvPr>
        </p:nvSpPr>
        <p:spPr>
          <a:xfrm>
            <a:off x="8401614" y="2387853"/>
            <a:ext cx="3630438" cy="2073245"/>
          </a:xfrm>
          <a:solidFill>
            <a:schemeClr val="accent3">
              <a:lumMod val="20000"/>
              <a:lumOff val="80000"/>
            </a:schemeClr>
          </a:solidFill>
        </p:spPr>
        <p:txBody>
          <a:bodyPr/>
          <a:lstStyle/>
          <a:p>
            <a:endParaRPr lang="en-US"/>
          </a:p>
        </p:txBody>
      </p:sp>
      <p:sp>
        <p:nvSpPr>
          <p:cNvPr id="4" name="Picture Placeholder 9">
            <a:extLst>
              <a:ext uri="{FF2B5EF4-FFF2-40B4-BE49-F238E27FC236}">
                <a16:creationId xmlns:a16="http://schemas.microsoft.com/office/drawing/2014/main" id="{BFE578CB-243C-5495-5987-F7EA56F76167}"/>
              </a:ext>
            </a:extLst>
          </p:cNvPr>
          <p:cNvSpPr>
            <a:spLocks noGrp="1"/>
          </p:cNvSpPr>
          <p:nvPr>
            <p:ph type="pic" sz="quarter" idx="16"/>
          </p:nvPr>
        </p:nvSpPr>
        <p:spPr>
          <a:xfrm>
            <a:off x="8401612" y="4594638"/>
            <a:ext cx="3630438" cy="2073245"/>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3836619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E4FF-BA18-4E15-96EA-3FEACFF3D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4A920-3505-4CCD-901A-33D8FAD3FF24}"/>
              </a:ext>
            </a:extLst>
          </p:cNvPr>
          <p:cNvSpPr>
            <a:spLocks noGrp="1"/>
          </p:cNvSpPr>
          <p:nvPr>
            <p:ph sz="half" idx="1"/>
          </p:nvPr>
        </p:nvSpPr>
        <p:spPr>
          <a:xfrm>
            <a:off x="1465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2BB0-D3D0-4CD5-8277-089A302C3D52}"/>
              </a:ext>
            </a:extLst>
          </p:cNvPr>
          <p:cNvSpPr>
            <a:spLocks noGrp="1"/>
          </p:cNvSpPr>
          <p:nvPr>
            <p:ph sz="half" idx="2"/>
          </p:nvPr>
        </p:nvSpPr>
        <p:spPr>
          <a:xfrm>
            <a:off x="679999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313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2FD3-97D2-4308-A550-7A2F5DD57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170A9E-6595-4B55-844A-A16F954278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E1C0-7F0C-4784-9D82-08F0AEB357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23B681-254C-4848-996C-EFCC7F3CF6EE}"/>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6" name="Footer Placeholder 5">
            <a:extLst>
              <a:ext uri="{FF2B5EF4-FFF2-40B4-BE49-F238E27FC236}">
                <a16:creationId xmlns:a16="http://schemas.microsoft.com/office/drawing/2014/main" id="{2D7EBDBB-F211-426E-9278-208E01EB67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F829F-0E17-4F23-AAA8-C40C4FB01C9C}"/>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49574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 Caption">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2665942" y="858254"/>
            <a:ext cx="7416800" cy="3508374"/>
          </a:xfrm>
          <a:solidFill>
            <a:schemeClr val="accent4">
              <a:lumMod val="20000"/>
              <a:lumOff val="80000"/>
            </a:schemeClr>
          </a:solidFill>
        </p:spPr>
        <p:txBody>
          <a:bodyPr>
            <a:normAutofit/>
          </a:bodyPr>
          <a:lstStyle>
            <a:lvl1pPr marL="0" indent="0" algn="ctr">
              <a:buFont typeface="Arial" panose="020B0604020202020204" pitchFamily="34" charset="0"/>
              <a:buNone/>
              <a:defRPr sz="2400">
                <a:solidFill>
                  <a:schemeClr val="tx2"/>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p:cNvSpPr>
            <a:spLocks noGrp="1"/>
          </p:cNvSpPr>
          <p:nvPr>
            <p:ph type="body" sz="quarter" idx="18" hasCustomPrompt="1"/>
          </p:nvPr>
        </p:nvSpPr>
        <p:spPr>
          <a:xfrm>
            <a:off x="2665942" y="4592054"/>
            <a:ext cx="7416800" cy="533400"/>
          </a:xfrm>
        </p:spPr>
        <p:txBody>
          <a:bodyPr>
            <a:normAutofit/>
          </a:bodyPr>
          <a:lstStyle>
            <a:lvl1pPr marL="0" indent="0" algn="ctr">
              <a:buNone/>
              <a:defRPr sz="2800" b="1" baseline="0">
                <a:solidFill>
                  <a:schemeClr val="tx2"/>
                </a:solidFill>
                <a:latin typeface="Century Gothic" panose="020B0502020202020204" pitchFamily="34" charset="0"/>
              </a:defRPr>
            </a:lvl1pPr>
          </a:lstStyle>
          <a:p>
            <a:r>
              <a:rPr lang="en-US" dirty="0"/>
              <a:t>Click to add title</a:t>
            </a:r>
          </a:p>
        </p:txBody>
      </p:sp>
      <p:sp>
        <p:nvSpPr>
          <p:cNvPr id="9" name="Text Placeholder 3"/>
          <p:cNvSpPr>
            <a:spLocks noGrp="1"/>
          </p:cNvSpPr>
          <p:nvPr>
            <p:ph type="body" sz="quarter" idx="19" hasCustomPrompt="1"/>
          </p:nvPr>
        </p:nvSpPr>
        <p:spPr>
          <a:xfrm>
            <a:off x="2665942" y="5125454"/>
            <a:ext cx="7416800" cy="533400"/>
          </a:xfrm>
        </p:spPr>
        <p:txBody>
          <a:bodyPr>
            <a:normAutofit/>
          </a:bodyPr>
          <a:lstStyle>
            <a:lvl1pPr marL="0" indent="0" algn="ctr">
              <a:buNone/>
              <a:defRPr sz="2000">
                <a:solidFill>
                  <a:schemeClr val="tx2"/>
                </a:solidFill>
                <a:latin typeface="Century Gothic" panose="020B0502020202020204" pitchFamily="34" charset="0"/>
              </a:defRPr>
            </a:lvl1pPr>
          </a:lstStyle>
          <a:p>
            <a:r>
              <a:rPr lang="en-US" dirty="0"/>
              <a:t>Click to add text</a:t>
            </a:r>
          </a:p>
        </p:txBody>
      </p:sp>
    </p:spTree>
    <p:extLst>
      <p:ext uri="{BB962C8B-B14F-4D97-AF65-F5344CB8AC3E}">
        <p14:creationId xmlns:p14="http://schemas.microsoft.com/office/powerpoint/2010/main" val="328459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831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7B0F-EEFE-401B-839D-86AC5FFB7009}"/>
              </a:ext>
            </a:extLst>
          </p:cNvPr>
          <p:cNvSpPr>
            <a:spLocks noGrp="1"/>
          </p:cNvSpPr>
          <p:nvPr>
            <p:ph type="ctrTitle"/>
          </p:nvPr>
        </p:nvSpPr>
        <p:spPr>
          <a:xfrm>
            <a:off x="100538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2E83D2E-7878-4C74-A6B8-2337DE68F5C2}"/>
              </a:ext>
            </a:extLst>
          </p:cNvPr>
          <p:cNvSpPr>
            <a:spLocks noGrp="1"/>
          </p:cNvSpPr>
          <p:nvPr>
            <p:ph type="subTitle" idx="1"/>
          </p:nvPr>
        </p:nvSpPr>
        <p:spPr>
          <a:xfrm>
            <a:off x="100538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5797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248374" y="365126"/>
            <a:ext cx="10515600" cy="114458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7CF834E-29E5-454B-92F6-F359DAA9B21A}"/>
              </a:ext>
            </a:extLst>
          </p:cNvPr>
          <p:cNvSpPr>
            <a:spLocks noGrp="1"/>
          </p:cNvSpPr>
          <p:nvPr>
            <p:ph idx="1"/>
          </p:nvPr>
        </p:nvSpPr>
        <p:spPr>
          <a:xfrm>
            <a:off x="248374" y="1622041"/>
            <a:ext cx="10515600" cy="4969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9699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3917675" y="250824"/>
            <a:ext cx="6858676"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3918395" y="1698625"/>
            <a:ext cx="6858676" cy="4982832"/>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0" y="0"/>
            <a:ext cx="3712192" cy="6858000"/>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3791883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Photos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DC11-FA2E-4085-B4F1-671C112387AE}"/>
              </a:ext>
            </a:extLst>
          </p:cNvPr>
          <p:cNvSpPr>
            <a:spLocks noGrp="1"/>
          </p:cNvSpPr>
          <p:nvPr>
            <p:ph type="title"/>
          </p:nvPr>
        </p:nvSpPr>
        <p:spPr>
          <a:xfrm>
            <a:off x="4032037" y="232717"/>
            <a:ext cx="6730873" cy="1269819"/>
          </a:xfrm>
        </p:spPr>
        <p:txBody>
          <a:bodyPr/>
          <a:lstStyle>
            <a:lvl1pPr>
              <a:defRPr>
                <a:solidFill>
                  <a:schemeClr val="bg2">
                    <a:lumMod val="50000"/>
                  </a:schemeClr>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98CEFFA3-9C46-4B1E-9ED0-8286FB33F4F5}"/>
              </a:ext>
            </a:extLst>
          </p:cNvPr>
          <p:cNvSpPr>
            <a:spLocks noGrp="1"/>
          </p:cNvSpPr>
          <p:nvPr>
            <p:ph type="body" sz="quarter" idx="13"/>
          </p:nvPr>
        </p:nvSpPr>
        <p:spPr>
          <a:xfrm>
            <a:off x="4032757" y="1680517"/>
            <a:ext cx="6730873" cy="498736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EDD288E-7DC9-408F-A312-72FEA9AABAEF}"/>
              </a:ext>
            </a:extLst>
          </p:cNvPr>
          <p:cNvSpPr>
            <a:spLocks noGrp="1"/>
          </p:cNvSpPr>
          <p:nvPr>
            <p:ph type="pic" sz="quarter" idx="14"/>
          </p:nvPr>
        </p:nvSpPr>
        <p:spPr>
          <a:xfrm>
            <a:off x="212932" y="181068"/>
            <a:ext cx="3630438" cy="2073245"/>
          </a:xfrm>
          <a:solidFill>
            <a:schemeClr val="accent3">
              <a:lumMod val="20000"/>
              <a:lumOff val="80000"/>
            </a:schemeClr>
          </a:solidFill>
        </p:spPr>
        <p:txBody>
          <a:bodyPr/>
          <a:lstStyle/>
          <a:p>
            <a:endParaRPr lang="en-US"/>
          </a:p>
        </p:txBody>
      </p:sp>
      <p:sp>
        <p:nvSpPr>
          <p:cNvPr id="3" name="Picture Placeholder 9">
            <a:extLst>
              <a:ext uri="{FF2B5EF4-FFF2-40B4-BE49-F238E27FC236}">
                <a16:creationId xmlns:a16="http://schemas.microsoft.com/office/drawing/2014/main" id="{730593B8-586B-4975-860C-131E21A6BFA1}"/>
              </a:ext>
            </a:extLst>
          </p:cNvPr>
          <p:cNvSpPr>
            <a:spLocks noGrp="1"/>
          </p:cNvSpPr>
          <p:nvPr>
            <p:ph type="pic" sz="quarter" idx="15"/>
          </p:nvPr>
        </p:nvSpPr>
        <p:spPr>
          <a:xfrm>
            <a:off x="212933" y="2387853"/>
            <a:ext cx="3630438" cy="2073245"/>
          </a:xfrm>
          <a:solidFill>
            <a:schemeClr val="accent3">
              <a:lumMod val="20000"/>
              <a:lumOff val="80000"/>
            </a:schemeClr>
          </a:solidFill>
        </p:spPr>
        <p:txBody>
          <a:bodyPr/>
          <a:lstStyle/>
          <a:p>
            <a:endParaRPr lang="en-US"/>
          </a:p>
        </p:txBody>
      </p:sp>
      <p:sp>
        <p:nvSpPr>
          <p:cNvPr id="4" name="Picture Placeholder 9">
            <a:extLst>
              <a:ext uri="{FF2B5EF4-FFF2-40B4-BE49-F238E27FC236}">
                <a16:creationId xmlns:a16="http://schemas.microsoft.com/office/drawing/2014/main" id="{BFE578CB-243C-5495-5987-F7EA56F76167}"/>
              </a:ext>
            </a:extLst>
          </p:cNvPr>
          <p:cNvSpPr>
            <a:spLocks noGrp="1"/>
          </p:cNvSpPr>
          <p:nvPr>
            <p:ph type="pic" sz="quarter" idx="16"/>
          </p:nvPr>
        </p:nvSpPr>
        <p:spPr>
          <a:xfrm>
            <a:off x="212931" y="4594638"/>
            <a:ext cx="3630438" cy="2073245"/>
          </a:xfrm>
          <a:solidFill>
            <a:schemeClr val="accent3">
              <a:lumMod val="20000"/>
              <a:lumOff val="80000"/>
            </a:schemeClr>
          </a:solidFill>
        </p:spPr>
        <p:txBody>
          <a:bodyPr/>
          <a:lstStyle/>
          <a:p>
            <a:endParaRPr lang="en-US"/>
          </a:p>
        </p:txBody>
      </p:sp>
    </p:spTree>
    <p:extLst>
      <p:ext uri="{BB962C8B-B14F-4D97-AF65-F5344CB8AC3E}">
        <p14:creationId xmlns:p14="http://schemas.microsoft.com/office/powerpoint/2010/main" val="1697311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E4FF-BA18-4E15-96EA-3FEACFF3DE3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9A4A920-3505-4CCD-901A-33D8FAD3FF24}"/>
              </a:ext>
            </a:extLst>
          </p:cNvPr>
          <p:cNvSpPr>
            <a:spLocks noGrp="1"/>
          </p:cNvSpPr>
          <p:nvPr>
            <p:ph sz="half" idx="1"/>
          </p:nvPr>
        </p:nvSpPr>
        <p:spPr>
          <a:xfrm>
            <a:off x="26499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2BB0-D3D0-4CD5-8277-089A302C3D52}"/>
              </a:ext>
            </a:extLst>
          </p:cNvPr>
          <p:cNvSpPr>
            <a:spLocks noGrp="1"/>
          </p:cNvSpPr>
          <p:nvPr>
            <p:ph sz="half" idx="2"/>
          </p:nvPr>
        </p:nvSpPr>
        <p:spPr>
          <a:xfrm>
            <a:off x="559899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267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 Caption">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2065440" y="858254"/>
            <a:ext cx="7416800" cy="3508374"/>
          </a:xfrm>
          <a:solidFill>
            <a:schemeClr val="accent4">
              <a:lumMod val="20000"/>
              <a:lumOff val="80000"/>
            </a:schemeClr>
          </a:solidFill>
        </p:spPr>
        <p:txBody>
          <a:bodyPr>
            <a:normAutofit/>
          </a:bodyPr>
          <a:lstStyle>
            <a:lvl1pPr marL="0" indent="0" algn="ctr">
              <a:buFont typeface="Arial" panose="020B0604020202020204" pitchFamily="34" charset="0"/>
              <a:buNone/>
              <a:defRPr sz="2400">
                <a:solidFill>
                  <a:schemeClr val="tx2"/>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2"/>
          <p:cNvSpPr>
            <a:spLocks noGrp="1"/>
          </p:cNvSpPr>
          <p:nvPr>
            <p:ph type="body" sz="quarter" idx="18" hasCustomPrompt="1"/>
          </p:nvPr>
        </p:nvSpPr>
        <p:spPr>
          <a:xfrm>
            <a:off x="2065440" y="4592054"/>
            <a:ext cx="7416800" cy="533400"/>
          </a:xfrm>
        </p:spPr>
        <p:txBody>
          <a:bodyPr>
            <a:normAutofit/>
          </a:bodyPr>
          <a:lstStyle>
            <a:lvl1pPr marL="0" indent="0" algn="ctr">
              <a:buNone/>
              <a:defRPr sz="2800" b="1" baseline="0">
                <a:solidFill>
                  <a:schemeClr val="tx2"/>
                </a:solidFill>
                <a:latin typeface="Century Gothic" panose="020B0502020202020204" pitchFamily="34" charset="0"/>
              </a:defRPr>
            </a:lvl1pPr>
          </a:lstStyle>
          <a:p>
            <a:r>
              <a:rPr lang="en-US" dirty="0"/>
              <a:t>Click to add title</a:t>
            </a:r>
          </a:p>
        </p:txBody>
      </p:sp>
      <p:sp>
        <p:nvSpPr>
          <p:cNvPr id="9" name="Text Placeholder 3"/>
          <p:cNvSpPr>
            <a:spLocks noGrp="1"/>
          </p:cNvSpPr>
          <p:nvPr>
            <p:ph type="body" sz="quarter" idx="19" hasCustomPrompt="1"/>
          </p:nvPr>
        </p:nvSpPr>
        <p:spPr>
          <a:xfrm>
            <a:off x="2065440" y="5125454"/>
            <a:ext cx="7416800" cy="533400"/>
          </a:xfrm>
        </p:spPr>
        <p:txBody>
          <a:bodyPr>
            <a:normAutofit/>
          </a:bodyPr>
          <a:lstStyle>
            <a:lvl1pPr marL="0" indent="0" algn="ctr">
              <a:buNone/>
              <a:defRPr sz="2000">
                <a:solidFill>
                  <a:schemeClr val="tx2"/>
                </a:solidFill>
                <a:latin typeface="Century Gothic" panose="020B0502020202020204" pitchFamily="34" charset="0"/>
              </a:defRPr>
            </a:lvl1pPr>
          </a:lstStyle>
          <a:p>
            <a:r>
              <a:rPr lang="en-US" dirty="0"/>
              <a:t>Click to add text</a:t>
            </a:r>
          </a:p>
        </p:txBody>
      </p:sp>
    </p:spTree>
    <p:extLst>
      <p:ext uri="{BB962C8B-B14F-4D97-AF65-F5344CB8AC3E}">
        <p14:creationId xmlns:p14="http://schemas.microsoft.com/office/powerpoint/2010/main" val="2064276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57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F443-F8CF-4022-9630-BC11F3D051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BF7A14-D10F-4F90-8A2C-8924066D94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77F784-E400-417C-9038-590BAA16E0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4EC4F-C079-4065-A9C6-C84F3E9AA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07E3F-5FA6-4E7D-AB35-DB810A30C4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5B615A-65B0-4D3F-9192-D7B2894460DB}"/>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8" name="Footer Placeholder 7">
            <a:extLst>
              <a:ext uri="{FF2B5EF4-FFF2-40B4-BE49-F238E27FC236}">
                <a16:creationId xmlns:a16="http://schemas.microsoft.com/office/drawing/2014/main" id="{3F0DF12B-4208-4CB1-93AB-BDA9A48E2C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7C032D-6B53-4421-B010-EABA017A65F6}"/>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2279448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DE11-4C32-4C34-99FE-E5E1946681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85413-2B5A-4417-B4DC-CC2363E10403}"/>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4" name="Footer Placeholder 3">
            <a:extLst>
              <a:ext uri="{FF2B5EF4-FFF2-40B4-BE49-F238E27FC236}">
                <a16:creationId xmlns:a16="http://schemas.microsoft.com/office/drawing/2014/main" id="{2A5409FB-D1E6-4C3A-B56A-3C5BB3E701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CCDA09-BD83-4DB8-A216-70A028E08566}"/>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786024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DB216-811B-4856-983C-5B6D29E83A11}"/>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3" name="Footer Placeholder 2">
            <a:extLst>
              <a:ext uri="{FF2B5EF4-FFF2-40B4-BE49-F238E27FC236}">
                <a16:creationId xmlns:a16="http://schemas.microsoft.com/office/drawing/2014/main" id="{DB87362B-9DC9-488A-95EE-D4A5B940DB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C56B7-56D8-4DCA-B7F8-024DE9571DF1}"/>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868434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EF0-0326-4988-A0AC-A4EBC7CB0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CAF543-40FB-44DB-934A-95C038457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FA3DAE-0B2F-4BB4-BE69-83219C8D5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0BE16-F94C-4F89-BFDA-4B758A4360B7}"/>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6" name="Footer Placeholder 5">
            <a:extLst>
              <a:ext uri="{FF2B5EF4-FFF2-40B4-BE49-F238E27FC236}">
                <a16:creationId xmlns:a16="http://schemas.microsoft.com/office/drawing/2014/main" id="{66D5784F-BF6A-4BE6-8871-2701DA3873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7CDA1-AA6F-44E6-A0C5-21240B9EDC9E}"/>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368947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4967-71B9-42FE-BA8C-823D95AB4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A3C7E7-A0EF-4DDD-B054-D0791A0941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F274B4-A17F-4FFC-A97B-77D18C90C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9BB13-C74D-492E-80C9-75FC66B84860}"/>
              </a:ext>
            </a:extLst>
          </p:cNvPr>
          <p:cNvSpPr>
            <a:spLocks noGrp="1"/>
          </p:cNvSpPr>
          <p:nvPr>
            <p:ph type="dt" sz="half" idx="10"/>
          </p:nvPr>
        </p:nvSpPr>
        <p:spPr/>
        <p:txBody>
          <a:bodyPr/>
          <a:lstStyle/>
          <a:p>
            <a:fld id="{93F82D3E-A6A1-478F-9682-66193B82BFE9}" type="datetimeFigureOut">
              <a:rPr lang="en-US" smtClean="0"/>
              <a:t>1/7/2025</a:t>
            </a:fld>
            <a:endParaRPr lang="en-US"/>
          </a:p>
        </p:txBody>
      </p:sp>
      <p:sp>
        <p:nvSpPr>
          <p:cNvPr id="6" name="Footer Placeholder 5">
            <a:extLst>
              <a:ext uri="{FF2B5EF4-FFF2-40B4-BE49-F238E27FC236}">
                <a16:creationId xmlns:a16="http://schemas.microsoft.com/office/drawing/2014/main" id="{2CF59428-9FFE-4D03-AC43-847C18C57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F6866-9360-438B-B6D2-36D9C1373ED3}"/>
              </a:ext>
            </a:extLst>
          </p:cNvPr>
          <p:cNvSpPr>
            <a:spLocks noGrp="1"/>
          </p:cNvSpPr>
          <p:nvPr>
            <p:ph type="sldNum" sz="quarter" idx="12"/>
          </p:nvPr>
        </p:nvSpPr>
        <p:spPr/>
        <p:txBody>
          <a:bodyPr/>
          <a:lstStyle/>
          <a:p>
            <a:fld id="{D60AA2DA-12AF-4018-9AF0-E9FAA8C174B5}" type="slidenum">
              <a:rPr lang="en-US" smtClean="0"/>
              <a:t>‹#›</a:t>
            </a:fld>
            <a:endParaRPr lang="en-US"/>
          </a:p>
        </p:txBody>
      </p:sp>
    </p:spTree>
    <p:extLst>
      <p:ext uri="{BB962C8B-B14F-4D97-AF65-F5344CB8AC3E}">
        <p14:creationId xmlns:p14="http://schemas.microsoft.com/office/powerpoint/2010/main" val="2084160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6.pn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6.pn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F3C41-8FD2-4633-9247-D690D11B5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977DBC7-AD0E-4E6F-9575-8157C5B25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736D1-E22B-4294-A735-C99A48DD3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82D3E-A6A1-478F-9682-66193B82BFE9}" type="datetimeFigureOut">
              <a:rPr lang="en-US" smtClean="0"/>
              <a:t>1/7/2025</a:t>
            </a:fld>
            <a:endParaRPr lang="en-US"/>
          </a:p>
        </p:txBody>
      </p:sp>
      <p:sp>
        <p:nvSpPr>
          <p:cNvPr id="5" name="Footer Placeholder 4">
            <a:extLst>
              <a:ext uri="{FF2B5EF4-FFF2-40B4-BE49-F238E27FC236}">
                <a16:creationId xmlns:a16="http://schemas.microsoft.com/office/drawing/2014/main" id="{D851D9E4-6C0A-40B3-95F4-162E77C92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963CCC-EE1D-4715-B758-00BE3A9A9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AA2DA-12AF-4018-9AF0-E9FAA8C174B5}" type="slidenum">
              <a:rPr lang="en-US" smtClean="0"/>
              <a:t>‹#›</a:t>
            </a:fld>
            <a:endParaRPr lang="en-US"/>
          </a:p>
        </p:txBody>
      </p:sp>
    </p:spTree>
    <p:extLst>
      <p:ext uri="{BB962C8B-B14F-4D97-AF65-F5344CB8AC3E}">
        <p14:creationId xmlns:p14="http://schemas.microsoft.com/office/powerpoint/2010/main" val="20683963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txStyles>
    <p:titleStyle>
      <a:lvl1pPr algn="l" defTabSz="914400" rtl="0" eaLnBrk="1" latinLnBrk="0" hangingPunct="1">
        <a:lnSpc>
          <a:spcPct val="90000"/>
        </a:lnSpc>
        <a:spcBef>
          <a:spcPct val="0"/>
        </a:spcBef>
        <a:buNone/>
        <a:defRPr sz="44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45BC3C-8F6B-4A7F-96BB-642C8D2188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FC59F2-87D1-440A-9C30-E66D485DF0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8821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7E0E9-8C78-4318-ACCA-2CE74FBD2ABA}"/>
              </a:ext>
            </a:extLst>
          </p:cNvPr>
          <p:cNvSpPr/>
          <p:nvPr userDrawn="1"/>
        </p:nvSpPr>
        <p:spPr>
          <a:xfrm>
            <a:off x="0" y="0"/>
            <a:ext cx="1294646"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F76F3D9-DECB-4159-8264-A4ACE68F9E6F}"/>
              </a:ext>
            </a:extLst>
          </p:cNvPr>
          <p:cNvSpPr>
            <a:spLocks noGrp="1"/>
          </p:cNvSpPr>
          <p:nvPr>
            <p:ph type="title"/>
          </p:nvPr>
        </p:nvSpPr>
        <p:spPr>
          <a:xfrm>
            <a:off x="1435728" y="365126"/>
            <a:ext cx="10515600" cy="114458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1273B2-1915-431F-9B2C-631C50BAB8A9}"/>
              </a:ext>
            </a:extLst>
          </p:cNvPr>
          <p:cNvSpPr>
            <a:spLocks noGrp="1"/>
          </p:cNvSpPr>
          <p:nvPr>
            <p:ph type="body" idx="1"/>
          </p:nvPr>
        </p:nvSpPr>
        <p:spPr>
          <a:xfrm>
            <a:off x="1435728" y="1622041"/>
            <a:ext cx="10515600" cy="44183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Shape, circle&#10;&#10;Description automatically generated">
            <a:extLst>
              <a:ext uri="{FF2B5EF4-FFF2-40B4-BE49-F238E27FC236}">
                <a16:creationId xmlns:a16="http://schemas.microsoft.com/office/drawing/2014/main" id="{DC93A33A-3A19-B01A-00B2-B67BFB2FD291}"/>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0741" y="0"/>
            <a:ext cx="1213164" cy="1213164"/>
          </a:xfrm>
          <a:prstGeom prst="rect">
            <a:avLst/>
          </a:prstGeom>
        </p:spPr>
      </p:pic>
    </p:spTree>
    <p:extLst>
      <p:ext uri="{BB962C8B-B14F-4D97-AF65-F5344CB8AC3E}">
        <p14:creationId xmlns:p14="http://schemas.microsoft.com/office/powerpoint/2010/main" val="24482931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7E0E9-8C78-4318-ACCA-2CE74FBD2ABA}"/>
              </a:ext>
            </a:extLst>
          </p:cNvPr>
          <p:cNvSpPr/>
          <p:nvPr userDrawn="1"/>
        </p:nvSpPr>
        <p:spPr>
          <a:xfrm>
            <a:off x="0" y="0"/>
            <a:ext cx="12946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F76F3D9-DECB-4159-8264-A4ACE68F9E6F}"/>
              </a:ext>
            </a:extLst>
          </p:cNvPr>
          <p:cNvSpPr>
            <a:spLocks noGrp="1"/>
          </p:cNvSpPr>
          <p:nvPr>
            <p:ph type="title"/>
          </p:nvPr>
        </p:nvSpPr>
        <p:spPr>
          <a:xfrm>
            <a:off x="1435728" y="365126"/>
            <a:ext cx="10515600" cy="114458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1273B2-1915-431F-9B2C-631C50BAB8A9}"/>
              </a:ext>
            </a:extLst>
          </p:cNvPr>
          <p:cNvSpPr>
            <a:spLocks noGrp="1"/>
          </p:cNvSpPr>
          <p:nvPr>
            <p:ph type="body" idx="1"/>
          </p:nvPr>
        </p:nvSpPr>
        <p:spPr>
          <a:xfrm>
            <a:off x="1435728" y="1622041"/>
            <a:ext cx="10515600" cy="44183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Shape, circle&#10;&#10;Description automatically generated">
            <a:extLst>
              <a:ext uri="{FF2B5EF4-FFF2-40B4-BE49-F238E27FC236}">
                <a16:creationId xmlns:a16="http://schemas.microsoft.com/office/drawing/2014/main" id="{DC93A33A-3A19-B01A-00B2-B67BFB2FD291}"/>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0741" y="0"/>
            <a:ext cx="1213164" cy="1213164"/>
          </a:xfrm>
          <a:prstGeom prst="rect">
            <a:avLst/>
          </a:prstGeom>
        </p:spPr>
      </p:pic>
    </p:spTree>
    <p:extLst>
      <p:ext uri="{BB962C8B-B14F-4D97-AF65-F5344CB8AC3E}">
        <p14:creationId xmlns:p14="http://schemas.microsoft.com/office/powerpoint/2010/main" val="25680556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7E0E9-8C78-4318-ACCA-2CE74FBD2ABA}"/>
              </a:ext>
            </a:extLst>
          </p:cNvPr>
          <p:cNvSpPr/>
          <p:nvPr userDrawn="1"/>
        </p:nvSpPr>
        <p:spPr>
          <a:xfrm>
            <a:off x="10897354" y="0"/>
            <a:ext cx="129464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6F76F3D9-DECB-4159-8264-A4ACE68F9E6F}"/>
              </a:ext>
            </a:extLst>
          </p:cNvPr>
          <p:cNvSpPr>
            <a:spLocks noGrp="1"/>
          </p:cNvSpPr>
          <p:nvPr>
            <p:ph type="title"/>
          </p:nvPr>
        </p:nvSpPr>
        <p:spPr>
          <a:xfrm>
            <a:off x="248374" y="365126"/>
            <a:ext cx="10515600" cy="114458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1273B2-1915-431F-9B2C-631C50BAB8A9}"/>
              </a:ext>
            </a:extLst>
          </p:cNvPr>
          <p:cNvSpPr>
            <a:spLocks noGrp="1"/>
          </p:cNvSpPr>
          <p:nvPr>
            <p:ph type="body" idx="1"/>
          </p:nvPr>
        </p:nvSpPr>
        <p:spPr>
          <a:xfrm>
            <a:off x="248374" y="1622041"/>
            <a:ext cx="10515600" cy="44183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Shape, circle&#10;&#10;Description automatically generated">
            <a:extLst>
              <a:ext uri="{FF2B5EF4-FFF2-40B4-BE49-F238E27FC236}">
                <a16:creationId xmlns:a16="http://schemas.microsoft.com/office/drawing/2014/main" id="{DC93A33A-3A19-B01A-00B2-B67BFB2FD291}"/>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10938095" y="0"/>
            <a:ext cx="1213164" cy="1213164"/>
          </a:xfrm>
          <a:prstGeom prst="rect">
            <a:avLst/>
          </a:prstGeom>
        </p:spPr>
      </p:pic>
    </p:spTree>
    <p:extLst>
      <p:ext uri="{BB962C8B-B14F-4D97-AF65-F5344CB8AC3E}">
        <p14:creationId xmlns:p14="http://schemas.microsoft.com/office/powerpoint/2010/main" val="42718013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carolslemonade.wordpress.com/2015/01/23/more-than-coffe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galen.metapath.org/popclk.html" TargetMode="External"/><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pngimg.com/download/25369/?i=1"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futurism.com/uncovering-formation-extinction-life-earth/" TargetMode="Externa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17/06/relationships/model3d" Target="../media/model3d1.glb"/><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4HSFKwho7MQ?feature=oembed" TargetMode="External"/><Relationship Id="rId5" Type="http://schemas.openxmlformats.org/officeDocument/2006/relationships/image" Target="../media/image22.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E7A3D040-DB1E-479A-BC05-9F12393670E2}"/>
              </a:ext>
            </a:extLst>
          </p:cNvPr>
          <p:cNvSpPr>
            <a:spLocks noGrp="1"/>
          </p:cNvSpPr>
          <p:nvPr>
            <p:ph type="ctrTitle"/>
          </p:nvPr>
        </p:nvSpPr>
        <p:spPr>
          <a:xfrm>
            <a:off x="753923" y="1838528"/>
            <a:ext cx="10684151" cy="1345134"/>
          </a:xfrm>
        </p:spPr>
        <p:txBody>
          <a:bodyPr anchor="ctr">
            <a:normAutofit/>
          </a:bodyPr>
          <a:lstStyle/>
          <a:p>
            <a:r>
              <a:rPr lang="en-US" sz="6600" dirty="0">
                <a:solidFill>
                  <a:srgbClr val="FFFFFF"/>
                </a:solidFill>
              </a:rPr>
              <a:t>Water Conservation</a:t>
            </a:r>
          </a:p>
        </p:txBody>
      </p:sp>
      <p:sp>
        <p:nvSpPr>
          <p:cNvPr id="3" name="Subtitle 2">
            <a:extLst>
              <a:ext uri="{FF2B5EF4-FFF2-40B4-BE49-F238E27FC236}">
                <a16:creationId xmlns:a16="http://schemas.microsoft.com/office/drawing/2014/main" id="{0824B9BF-AD14-4AF6-A7B3-CB624B6B5901}"/>
              </a:ext>
            </a:extLst>
          </p:cNvPr>
          <p:cNvSpPr>
            <a:spLocks noGrp="1"/>
          </p:cNvSpPr>
          <p:nvPr>
            <p:ph type="subTitle" idx="1"/>
          </p:nvPr>
        </p:nvSpPr>
        <p:spPr>
          <a:xfrm>
            <a:off x="-3294099" y="6157187"/>
            <a:ext cx="9469211" cy="865639"/>
          </a:xfrm>
        </p:spPr>
        <p:txBody>
          <a:bodyPr anchor="ctr">
            <a:normAutofit/>
          </a:bodyPr>
          <a:lstStyle/>
          <a:p>
            <a:r>
              <a:rPr lang="en-US" sz="1600" b="1" dirty="0">
                <a:solidFill>
                  <a:srgbClr val="A5D3E0"/>
                </a:solidFill>
              </a:rPr>
              <a:t>Created by The WaterShed </a:t>
            </a:r>
          </a:p>
        </p:txBody>
      </p:sp>
      <p:pic>
        <p:nvPicPr>
          <p:cNvPr id="5" name="Picture 4" descr="Logo&#10;&#10;Description automatically generated">
            <a:extLst>
              <a:ext uri="{FF2B5EF4-FFF2-40B4-BE49-F238E27FC236}">
                <a16:creationId xmlns:a16="http://schemas.microsoft.com/office/drawing/2014/main" id="{DD211A12-E319-724A-6350-697858EF6C9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048235" y="5761438"/>
            <a:ext cx="1143765" cy="1143765"/>
          </a:xfrm>
          <a:prstGeom prst="rect">
            <a:avLst/>
          </a:prstGeom>
        </p:spPr>
      </p:pic>
    </p:spTree>
    <p:extLst>
      <p:ext uri="{BB962C8B-B14F-4D97-AF65-F5344CB8AC3E}">
        <p14:creationId xmlns:p14="http://schemas.microsoft.com/office/powerpoint/2010/main" val="4629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32E756-BA6E-822A-A061-B4162C7F4E1A}"/>
              </a:ext>
            </a:extLst>
          </p:cNvPr>
          <p:cNvSpPr/>
          <p:nvPr/>
        </p:nvSpPr>
        <p:spPr>
          <a:xfrm>
            <a:off x="-2" y="4257366"/>
            <a:ext cx="12192002" cy="26848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2299A-425B-4301-BD42-655FB8A3CD94}"/>
              </a:ext>
            </a:extLst>
          </p:cNvPr>
          <p:cNvSpPr>
            <a:spLocks noGrp="1"/>
          </p:cNvSpPr>
          <p:nvPr>
            <p:ph type="title"/>
          </p:nvPr>
        </p:nvSpPr>
        <p:spPr>
          <a:xfrm>
            <a:off x="1504277" y="4649761"/>
            <a:ext cx="9684683" cy="1317643"/>
          </a:xfrm>
        </p:spPr>
        <p:txBody>
          <a:bodyPr vert="horz" lIns="91440" tIns="45720" rIns="91440" bIns="45720" rtlCol="0" anchor="b">
            <a:normAutofit/>
          </a:bodyPr>
          <a:lstStyle/>
          <a:p>
            <a:r>
              <a:rPr lang="en-US" sz="4800" kern="1200" dirty="0">
                <a:solidFill>
                  <a:schemeClr val="tx1"/>
                </a:solidFill>
              </a:rPr>
              <a:t>Guess the Water Footprint for… </a:t>
            </a:r>
          </a:p>
        </p:txBody>
      </p:sp>
      <p:pic>
        <p:nvPicPr>
          <p:cNvPr id="4" name="Picture 2" descr="http://t0.gstatic.com/images?q=tbn:ANd9GcTDD-C3IHcge9GZ1-ec89BGrW2AdfN22hintr67aWMqiQNcfL8&amp;t=1&amp;usg=__BaaH0kT-5CbsZk2jxES30N5AF5U=">
            <a:extLst>
              <a:ext uri="{FF2B5EF4-FFF2-40B4-BE49-F238E27FC236}">
                <a16:creationId xmlns:a16="http://schemas.microsoft.com/office/drawing/2014/main" id="{0E5F8E01-31C8-447B-88DB-AE1D9F4A461C}"/>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 y="10"/>
            <a:ext cx="3008514" cy="4257356"/>
          </a:xfrm>
          <a:prstGeom prst="rect">
            <a:avLst/>
          </a:prstGeom>
          <a:noFill/>
        </p:spPr>
      </p:pic>
      <p:pic>
        <p:nvPicPr>
          <p:cNvPr id="10" name="Picture 6" descr="http://www.beaconriverterrace.com/Pictures/bigstockphoto_French_Fries_And_A_Hamburger_2286854.jpg">
            <a:extLst>
              <a:ext uri="{FF2B5EF4-FFF2-40B4-BE49-F238E27FC236}">
                <a16:creationId xmlns:a16="http://schemas.microsoft.com/office/drawing/2014/main" id="{108ADBD6-6CDE-4CD3-8C9D-90F57F92584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061261" y="10"/>
            <a:ext cx="3008534" cy="4261094"/>
          </a:xfrm>
          <a:prstGeom prst="rect">
            <a:avLst/>
          </a:prstGeom>
          <a:noFill/>
        </p:spPr>
      </p:pic>
      <p:cxnSp>
        <p:nvCxnSpPr>
          <p:cNvPr id="16" name="Straight Connector 1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6" descr="http://www.eujacksonville.com/pages/11-08/DISH_ingred%20secrets_stale%20bread.jpg">
            <a:extLst>
              <a:ext uri="{FF2B5EF4-FFF2-40B4-BE49-F238E27FC236}">
                <a16:creationId xmlns:a16="http://schemas.microsoft.com/office/drawing/2014/main" id="{94616036-B9AA-44EA-9066-0A715FE660AE}"/>
              </a:ext>
            </a:extLst>
          </p:cNvPr>
          <p:cNvPicPr>
            <a:picLocks noGrp="1" noChangeAspect="1" noChangeArrowheads="1"/>
          </p:cNvPicPr>
          <p:nvPr>
            <p:ph idx="1"/>
          </p:nvPr>
        </p:nvPicPr>
        <p:blipFill rotWithShape="1">
          <a:blip r:embed="rId5" cstate="screen">
            <a:extLst>
              <a:ext uri="{28A0092B-C50C-407E-A947-70E740481C1C}">
                <a14:useLocalDpi xmlns:a14="http://schemas.microsoft.com/office/drawing/2010/main" val="0"/>
              </a:ext>
            </a:extLst>
          </a:blip>
          <a:srcRect/>
          <a:stretch/>
        </p:blipFill>
        <p:spPr bwMode="auto">
          <a:xfrm>
            <a:off x="9183624" y="10"/>
            <a:ext cx="3008376" cy="4261094"/>
          </a:xfrm>
          <a:prstGeom prst="rect">
            <a:avLst/>
          </a:prstGeom>
          <a:noFill/>
        </p:spPr>
      </p:pic>
      <p:cxnSp>
        <p:nvCxnSpPr>
          <p:cNvPr id="18" name="Straight Connector 1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47E891F-BE1E-4BDF-A619-A9C7DC2AEBD0}"/>
              </a:ext>
            </a:extLst>
          </p:cNvPr>
          <p:cNvSpPr txBox="1"/>
          <p:nvPr/>
        </p:nvSpPr>
        <p:spPr>
          <a:xfrm>
            <a:off x="256278" y="3447396"/>
            <a:ext cx="2495999" cy="646331"/>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8 oz. of Milk</a:t>
            </a:r>
          </a:p>
          <a:p>
            <a:pPr algn="ctr"/>
            <a:r>
              <a:rPr lang="en-US" b="1" dirty="0">
                <a:solidFill>
                  <a:schemeClr val="accent3"/>
                </a:solidFill>
                <a:latin typeface="Century Gothic" panose="020B0502020202020204" pitchFamily="34" charset="0"/>
              </a:rPr>
              <a:t>60 gallons of WATER!</a:t>
            </a:r>
          </a:p>
        </p:txBody>
      </p:sp>
      <p:sp>
        <p:nvSpPr>
          <p:cNvPr id="8" name="TextBox 7">
            <a:extLst>
              <a:ext uri="{FF2B5EF4-FFF2-40B4-BE49-F238E27FC236}">
                <a16:creationId xmlns:a16="http://schemas.microsoft.com/office/drawing/2014/main" id="{88F66B04-70F3-4ED3-A516-684BD6461233}"/>
              </a:ext>
            </a:extLst>
          </p:cNvPr>
          <p:cNvSpPr txBox="1"/>
          <p:nvPr/>
        </p:nvSpPr>
        <p:spPr>
          <a:xfrm>
            <a:off x="9330606" y="3447396"/>
            <a:ext cx="2714413" cy="646331"/>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1 Slice of Bread</a:t>
            </a:r>
          </a:p>
          <a:p>
            <a:pPr algn="ctr"/>
            <a:r>
              <a:rPr lang="en-US" b="1" dirty="0">
                <a:solidFill>
                  <a:schemeClr val="accent3"/>
                </a:solidFill>
                <a:latin typeface="Century Gothic" panose="020B0502020202020204" pitchFamily="34" charset="0"/>
              </a:rPr>
              <a:t>10.5 gallons of WATER!</a:t>
            </a:r>
          </a:p>
        </p:txBody>
      </p:sp>
      <p:sp>
        <p:nvSpPr>
          <p:cNvPr id="11" name="TextBox 10">
            <a:extLst>
              <a:ext uri="{FF2B5EF4-FFF2-40B4-BE49-F238E27FC236}">
                <a16:creationId xmlns:a16="http://schemas.microsoft.com/office/drawing/2014/main" id="{EFF8FF43-08DE-4166-9C8E-4AFCB203AB43}"/>
              </a:ext>
            </a:extLst>
          </p:cNvPr>
          <p:cNvSpPr txBox="1"/>
          <p:nvPr/>
        </p:nvSpPr>
        <p:spPr>
          <a:xfrm>
            <a:off x="3271915" y="3447396"/>
            <a:ext cx="2587227" cy="646331"/>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1 Hamburger</a:t>
            </a:r>
          </a:p>
          <a:p>
            <a:pPr algn="ctr"/>
            <a:r>
              <a:rPr lang="en-US" b="1" dirty="0">
                <a:solidFill>
                  <a:schemeClr val="accent3"/>
                </a:solidFill>
                <a:latin typeface="Century Gothic" panose="020B0502020202020204" pitchFamily="34" charset="0"/>
              </a:rPr>
              <a:t>634 gallons of WATER!</a:t>
            </a:r>
          </a:p>
        </p:txBody>
      </p:sp>
      <p:pic>
        <p:nvPicPr>
          <p:cNvPr id="12" name="Picture 11" descr="A cup of coffee on a table&#10;&#10;Description automatically generated">
            <a:extLst>
              <a:ext uri="{FF2B5EF4-FFF2-40B4-BE49-F238E27FC236}">
                <a16:creationId xmlns:a16="http://schemas.microsoft.com/office/drawing/2014/main" id="{B7D3D5C9-E4C7-47DE-AA7E-6A2F5B0F500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160267" y="0"/>
            <a:ext cx="2895844" cy="4178283"/>
          </a:xfrm>
          <a:prstGeom prst="rect">
            <a:avLst/>
          </a:prstGeom>
        </p:spPr>
      </p:pic>
      <p:sp>
        <p:nvSpPr>
          <p:cNvPr id="14" name="TextBox 13">
            <a:extLst>
              <a:ext uri="{FF2B5EF4-FFF2-40B4-BE49-F238E27FC236}">
                <a16:creationId xmlns:a16="http://schemas.microsoft.com/office/drawing/2014/main" id="{28ACCF6A-E052-4DC3-A4B2-CAB310C38A89}"/>
              </a:ext>
            </a:extLst>
          </p:cNvPr>
          <p:cNvSpPr txBox="1"/>
          <p:nvPr/>
        </p:nvSpPr>
        <p:spPr>
          <a:xfrm>
            <a:off x="6388989" y="3447396"/>
            <a:ext cx="2438400" cy="646331"/>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8 oz. of Coffee</a:t>
            </a:r>
          </a:p>
          <a:p>
            <a:pPr algn="ctr"/>
            <a:r>
              <a:rPr lang="en-US" b="1" dirty="0">
                <a:solidFill>
                  <a:schemeClr val="accent3"/>
                </a:solidFill>
                <a:latin typeface="Century Gothic" panose="020B0502020202020204" pitchFamily="34" charset="0"/>
              </a:rPr>
              <a:t>37 gallons of WATER!</a:t>
            </a:r>
          </a:p>
        </p:txBody>
      </p:sp>
    </p:spTree>
    <p:extLst>
      <p:ext uri="{BB962C8B-B14F-4D97-AF65-F5344CB8AC3E}">
        <p14:creationId xmlns:p14="http://schemas.microsoft.com/office/powerpoint/2010/main" val="167209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532752F-9142-4BE0-966F-EB2981FAA0A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b="-206"/>
          <a:stretch/>
        </p:blipFill>
        <p:spPr>
          <a:xfrm>
            <a:off x="6161633" y="9044"/>
            <a:ext cx="3018636" cy="4186902"/>
          </a:xfrm>
          <a:prstGeom prst="rect">
            <a:avLst/>
          </a:prstGeom>
        </p:spPr>
      </p:pic>
      <p:pic>
        <p:nvPicPr>
          <p:cNvPr id="23" name="Picture 22">
            <a:extLst>
              <a:ext uri="{FF2B5EF4-FFF2-40B4-BE49-F238E27FC236}">
                <a16:creationId xmlns:a16="http://schemas.microsoft.com/office/drawing/2014/main" id="{DCABFA06-6D9B-3F89-F90C-653FF093805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19832" y="4707"/>
            <a:ext cx="2964413" cy="4195575"/>
          </a:xfrm>
          <a:prstGeom prst="rect">
            <a:avLst/>
          </a:prstGeom>
        </p:spPr>
      </p:pic>
      <p:pic>
        <p:nvPicPr>
          <p:cNvPr id="19" name="Picture 18">
            <a:extLst>
              <a:ext uri="{FF2B5EF4-FFF2-40B4-BE49-F238E27FC236}">
                <a16:creationId xmlns:a16="http://schemas.microsoft.com/office/drawing/2014/main" id="{3BB1AE97-6EA0-733A-16D6-BF2BF172A6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19371"/>
            <a:ext cx="3133712" cy="4178283"/>
          </a:xfrm>
          <a:prstGeom prst="rect">
            <a:avLst/>
          </a:prstGeom>
        </p:spPr>
      </p:pic>
      <p:pic>
        <p:nvPicPr>
          <p:cNvPr id="15" name="Picture 14">
            <a:extLst>
              <a:ext uri="{FF2B5EF4-FFF2-40B4-BE49-F238E27FC236}">
                <a16:creationId xmlns:a16="http://schemas.microsoft.com/office/drawing/2014/main" id="{7CD975B2-904D-DEF2-8FAE-DC0DF2B60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982" y="4708"/>
            <a:ext cx="2924572" cy="4094401"/>
          </a:xfrm>
          <a:prstGeom prst="rect">
            <a:avLst/>
          </a:prstGeom>
        </p:spPr>
      </p:pic>
      <p:sp>
        <p:nvSpPr>
          <p:cNvPr id="3" name="Rectangle 2">
            <a:extLst>
              <a:ext uri="{FF2B5EF4-FFF2-40B4-BE49-F238E27FC236}">
                <a16:creationId xmlns:a16="http://schemas.microsoft.com/office/drawing/2014/main" id="{7C32E756-BA6E-822A-A061-B4162C7F4E1A}"/>
              </a:ext>
            </a:extLst>
          </p:cNvPr>
          <p:cNvSpPr/>
          <p:nvPr/>
        </p:nvSpPr>
        <p:spPr>
          <a:xfrm>
            <a:off x="-2" y="4207399"/>
            <a:ext cx="12192002" cy="26848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2299A-425B-4301-BD42-655FB8A3CD94}"/>
              </a:ext>
            </a:extLst>
          </p:cNvPr>
          <p:cNvSpPr>
            <a:spLocks noGrp="1"/>
          </p:cNvSpPr>
          <p:nvPr>
            <p:ph type="title"/>
          </p:nvPr>
        </p:nvSpPr>
        <p:spPr>
          <a:xfrm>
            <a:off x="1504277" y="4649761"/>
            <a:ext cx="9684683" cy="1317643"/>
          </a:xfrm>
        </p:spPr>
        <p:txBody>
          <a:bodyPr vert="horz" lIns="91440" tIns="45720" rIns="91440" bIns="45720" rtlCol="0" anchor="b">
            <a:normAutofit/>
          </a:bodyPr>
          <a:lstStyle/>
          <a:p>
            <a:r>
              <a:rPr lang="en-US" sz="4800" kern="1200" dirty="0">
                <a:solidFill>
                  <a:schemeClr val="tx1"/>
                </a:solidFill>
              </a:rPr>
              <a:t>Guess the Water Footprint for… </a:t>
            </a:r>
          </a:p>
        </p:txBody>
      </p:sp>
      <p:cxnSp>
        <p:nvCxnSpPr>
          <p:cNvPr id="16" name="Straight Connector 15">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47E891F-BE1E-4BDF-A619-A9C7DC2AEBD0}"/>
              </a:ext>
            </a:extLst>
          </p:cNvPr>
          <p:cNvSpPr txBox="1"/>
          <p:nvPr/>
        </p:nvSpPr>
        <p:spPr>
          <a:xfrm>
            <a:off x="3147993" y="3514114"/>
            <a:ext cx="2769411" cy="646331"/>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Jeans</a:t>
            </a:r>
          </a:p>
          <a:p>
            <a:pPr algn="ctr"/>
            <a:r>
              <a:rPr lang="en-US" b="1" dirty="0">
                <a:solidFill>
                  <a:schemeClr val="accent3"/>
                </a:solidFill>
                <a:latin typeface="Century Gothic" panose="020B0502020202020204" pitchFamily="34" charset="0"/>
              </a:rPr>
              <a:t>2,866 gallons of WATER!</a:t>
            </a:r>
          </a:p>
        </p:txBody>
      </p:sp>
      <p:sp>
        <p:nvSpPr>
          <p:cNvPr id="8" name="TextBox 7">
            <a:extLst>
              <a:ext uri="{FF2B5EF4-FFF2-40B4-BE49-F238E27FC236}">
                <a16:creationId xmlns:a16="http://schemas.microsoft.com/office/drawing/2014/main" id="{88F66B04-70F3-4ED3-A516-684BD6461233}"/>
              </a:ext>
            </a:extLst>
          </p:cNvPr>
          <p:cNvSpPr txBox="1"/>
          <p:nvPr/>
        </p:nvSpPr>
        <p:spPr>
          <a:xfrm>
            <a:off x="6172968" y="3476453"/>
            <a:ext cx="2892299" cy="646331"/>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Smart phone</a:t>
            </a:r>
          </a:p>
          <a:p>
            <a:pPr algn="ctr"/>
            <a:r>
              <a:rPr lang="en-US" b="1" dirty="0">
                <a:solidFill>
                  <a:schemeClr val="accent3"/>
                </a:solidFill>
                <a:latin typeface="Century Gothic" panose="020B0502020202020204" pitchFamily="34" charset="0"/>
              </a:rPr>
              <a:t>3,190 gallons of WATER!</a:t>
            </a:r>
          </a:p>
        </p:txBody>
      </p:sp>
      <p:sp>
        <p:nvSpPr>
          <p:cNvPr id="11" name="TextBox 10">
            <a:extLst>
              <a:ext uri="{FF2B5EF4-FFF2-40B4-BE49-F238E27FC236}">
                <a16:creationId xmlns:a16="http://schemas.microsoft.com/office/drawing/2014/main" id="{EFF8FF43-08DE-4166-9C8E-4AFCB203AB43}"/>
              </a:ext>
            </a:extLst>
          </p:cNvPr>
          <p:cNvSpPr txBox="1"/>
          <p:nvPr/>
        </p:nvSpPr>
        <p:spPr>
          <a:xfrm>
            <a:off x="273242" y="3414872"/>
            <a:ext cx="2587227" cy="646331"/>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1 piece of Paper</a:t>
            </a:r>
          </a:p>
          <a:p>
            <a:pPr algn="ctr"/>
            <a:r>
              <a:rPr lang="en-US" b="1" dirty="0">
                <a:solidFill>
                  <a:schemeClr val="accent3"/>
                </a:solidFill>
                <a:latin typeface="Century Gothic" panose="020B0502020202020204" pitchFamily="34" charset="0"/>
              </a:rPr>
              <a:t>1.3 gallons of WATER!</a:t>
            </a:r>
          </a:p>
        </p:txBody>
      </p:sp>
      <p:sp>
        <p:nvSpPr>
          <p:cNvPr id="14" name="TextBox 13">
            <a:extLst>
              <a:ext uri="{FF2B5EF4-FFF2-40B4-BE49-F238E27FC236}">
                <a16:creationId xmlns:a16="http://schemas.microsoft.com/office/drawing/2014/main" id="{28ACCF6A-E052-4DC3-A4B2-CAB310C38A89}"/>
              </a:ext>
            </a:extLst>
          </p:cNvPr>
          <p:cNvSpPr txBox="1"/>
          <p:nvPr/>
        </p:nvSpPr>
        <p:spPr>
          <a:xfrm>
            <a:off x="9407647" y="3236793"/>
            <a:ext cx="2578896" cy="923330"/>
          </a:xfrm>
          <a:prstGeom prst="rect">
            <a:avLst/>
          </a:prstGeom>
          <a:solidFill>
            <a:schemeClr val="tx1"/>
          </a:solidFill>
        </p:spPr>
        <p:txBody>
          <a:bodyPr wrap="square" rtlCol="0">
            <a:spAutoFit/>
          </a:bodyPr>
          <a:lstStyle/>
          <a:p>
            <a:pPr algn="ctr"/>
            <a:r>
              <a:rPr lang="en-US" b="1" dirty="0">
                <a:solidFill>
                  <a:schemeClr val="bg1"/>
                </a:solidFill>
                <a:latin typeface="Century Gothic" panose="020B0502020202020204" pitchFamily="34" charset="0"/>
              </a:rPr>
              <a:t>Car</a:t>
            </a:r>
          </a:p>
          <a:p>
            <a:pPr algn="ctr"/>
            <a:r>
              <a:rPr lang="en-US" b="1" dirty="0">
                <a:solidFill>
                  <a:schemeClr val="accent3"/>
                </a:solidFill>
                <a:latin typeface="Century Gothic" panose="020B0502020202020204" pitchFamily="34" charset="0"/>
              </a:rPr>
              <a:t>13,737-21,926  gallons of WATER!</a:t>
            </a:r>
          </a:p>
        </p:txBody>
      </p:sp>
    </p:spTree>
    <p:extLst>
      <p:ext uri="{BB962C8B-B14F-4D97-AF65-F5344CB8AC3E}">
        <p14:creationId xmlns:p14="http://schemas.microsoft.com/office/powerpoint/2010/main" val="272491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274F7A-41CA-4064-8472-7E323E2A5867}"/>
              </a:ext>
            </a:extLst>
          </p:cNvPr>
          <p:cNvSpPr>
            <a:spLocks noGrp="1"/>
          </p:cNvSpPr>
          <p:nvPr>
            <p:ph type="title"/>
          </p:nvPr>
        </p:nvSpPr>
        <p:spPr>
          <a:xfrm>
            <a:off x="323979" y="2024130"/>
            <a:ext cx="3669161" cy="2760098"/>
          </a:xfrm>
        </p:spPr>
        <p:txBody>
          <a:bodyPr>
            <a:normAutofit/>
          </a:bodyPr>
          <a:lstStyle/>
          <a:p>
            <a:pPr algn="ctr"/>
            <a:r>
              <a:rPr lang="en-US" sz="5600" dirty="0">
                <a:solidFill>
                  <a:srgbClr val="FFFFFF"/>
                </a:solidFill>
              </a:rPr>
              <a:t>Your </a:t>
            </a:r>
            <a:br>
              <a:rPr lang="en-US" sz="5600" dirty="0">
                <a:solidFill>
                  <a:srgbClr val="FFFFFF"/>
                </a:solidFill>
              </a:rPr>
            </a:br>
            <a:r>
              <a:rPr lang="en-US" sz="5600" dirty="0">
                <a:solidFill>
                  <a:srgbClr val="FFFFFF"/>
                </a:solidFill>
              </a:rPr>
              <a:t>Water Footprint </a:t>
            </a:r>
          </a:p>
        </p:txBody>
      </p:sp>
      <p:pic>
        <p:nvPicPr>
          <p:cNvPr id="4" name="Picture 3">
            <a:extLst>
              <a:ext uri="{FF2B5EF4-FFF2-40B4-BE49-F238E27FC236}">
                <a16:creationId xmlns:a16="http://schemas.microsoft.com/office/drawing/2014/main" id="{D02D32C1-B6A1-4D0A-82F0-4252CF04F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567" y="0"/>
            <a:ext cx="5333354" cy="6808359"/>
          </a:xfrm>
          <a:prstGeom prst="rect">
            <a:avLst/>
          </a:prstGeom>
        </p:spPr>
      </p:pic>
      <p:sp>
        <p:nvSpPr>
          <p:cNvPr id="3" name="TextBox 2">
            <a:extLst>
              <a:ext uri="{FF2B5EF4-FFF2-40B4-BE49-F238E27FC236}">
                <a16:creationId xmlns:a16="http://schemas.microsoft.com/office/drawing/2014/main" id="{B4722172-4FD2-4407-BAB6-FD95B4C4C529}"/>
              </a:ext>
            </a:extLst>
          </p:cNvPr>
          <p:cNvSpPr txBox="1"/>
          <p:nvPr/>
        </p:nvSpPr>
        <p:spPr>
          <a:xfrm>
            <a:off x="8038560" y="1690784"/>
            <a:ext cx="1693368" cy="1315745"/>
          </a:xfrm>
          <a:prstGeom prst="rect">
            <a:avLst/>
          </a:prstGeom>
          <a:noFill/>
        </p:spPr>
        <p:txBody>
          <a:bodyPr wrap="square" rtlCol="0">
            <a:spAutoFit/>
          </a:bodyPr>
          <a:lstStyle/>
          <a:p>
            <a:pPr>
              <a:spcAft>
                <a:spcPts val="300"/>
              </a:spcAft>
            </a:pPr>
            <a:r>
              <a:rPr lang="en-US" b="1" dirty="0">
                <a:solidFill>
                  <a:schemeClr val="bg1"/>
                </a:solidFill>
                <a:latin typeface="Century Gothic" panose="020B0502020202020204" pitchFamily="34" charset="0"/>
              </a:rPr>
              <a:t>Agriculture </a:t>
            </a:r>
          </a:p>
          <a:p>
            <a:pPr>
              <a:spcAft>
                <a:spcPts val="300"/>
              </a:spcAft>
            </a:pPr>
            <a:r>
              <a:rPr lang="en-US" b="1" dirty="0">
                <a:solidFill>
                  <a:schemeClr val="bg1"/>
                </a:solidFill>
                <a:latin typeface="Century Gothic" panose="020B0502020202020204" pitchFamily="34" charset="0"/>
              </a:rPr>
              <a:t>Parks </a:t>
            </a:r>
          </a:p>
          <a:p>
            <a:pPr>
              <a:spcAft>
                <a:spcPts val="300"/>
              </a:spcAft>
            </a:pPr>
            <a:r>
              <a:rPr lang="en-US" b="1" dirty="0">
                <a:solidFill>
                  <a:schemeClr val="bg1"/>
                </a:solidFill>
                <a:latin typeface="Century Gothic" panose="020B0502020202020204" pitchFamily="34" charset="0"/>
              </a:rPr>
              <a:t>Pools </a:t>
            </a:r>
          </a:p>
          <a:p>
            <a:pPr>
              <a:spcAft>
                <a:spcPts val="300"/>
              </a:spcAft>
            </a:pPr>
            <a:r>
              <a:rPr lang="en-US" b="1" dirty="0">
                <a:solidFill>
                  <a:schemeClr val="bg1"/>
                </a:solidFill>
                <a:latin typeface="Century Gothic" panose="020B0502020202020204" pitchFamily="34" charset="0"/>
              </a:rPr>
              <a:t>Houses</a:t>
            </a:r>
          </a:p>
        </p:txBody>
      </p:sp>
      <p:sp>
        <p:nvSpPr>
          <p:cNvPr id="5" name="TextBox 4">
            <a:extLst>
              <a:ext uri="{FF2B5EF4-FFF2-40B4-BE49-F238E27FC236}">
                <a16:creationId xmlns:a16="http://schemas.microsoft.com/office/drawing/2014/main" id="{88BC87FD-C408-42D8-8FED-F8BE5FE762B7}"/>
              </a:ext>
            </a:extLst>
          </p:cNvPr>
          <p:cNvSpPr txBox="1"/>
          <p:nvPr/>
        </p:nvSpPr>
        <p:spPr>
          <a:xfrm>
            <a:off x="8740044" y="3006529"/>
            <a:ext cx="1474766" cy="1682512"/>
          </a:xfrm>
          <a:prstGeom prst="rect">
            <a:avLst/>
          </a:prstGeom>
          <a:noFill/>
        </p:spPr>
        <p:txBody>
          <a:bodyPr wrap="square" rtlCol="0">
            <a:spAutoFit/>
          </a:bodyPr>
          <a:lstStyle/>
          <a:p>
            <a:pPr>
              <a:spcAft>
                <a:spcPts val="400"/>
              </a:spcAft>
            </a:pPr>
            <a:r>
              <a:rPr lang="en-US" b="1" dirty="0">
                <a:solidFill>
                  <a:schemeClr val="bg1"/>
                </a:solidFill>
                <a:latin typeface="Century Gothic" panose="020B0502020202020204" pitchFamily="34" charset="0"/>
              </a:rPr>
              <a:t>Waterpark</a:t>
            </a:r>
          </a:p>
          <a:p>
            <a:pPr>
              <a:spcAft>
                <a:spcPts val="400"/>
              </a:spcAft>
            </a:pPr>
            <a:r>
              <a:rPr lang="en-US" b="1" dirty="0">
                <a:solidFill>
                  <a:schemeClr val="bg1"/>
                </a:solidFill>
                <a:latin typeface="Century Gothic" panose="020B0502020202020204" pitchFamily="34" charset="0"/>
              </a:rPr>
              <a:t>Gardening</a:t>
            </a:r>
          </a:p>
          <a:p>
            <a:pPr>
              <a:spcAft>
                <a:spcPts val="400"/>
              </a:spcAft>
            </a:pPr>
            <a:r>
              <a:rPr lang="en-US" b="1" dirty="0">
                <a:solidFill>
                  <a:schemeClr val="bg1"/>
                </a:solidFill>
                <a:latin typeface="Century Gothic" panose="020B0502020202020204" pitchFamily="34" charset="0"/>
              </a:rPr>
              <a:t>Boating</a:t>
            </a:r>
          </a:p>
          <a:p>
            <a:pPr>
              <a:spcAft>
                <a:spcPts val="400"/>
              </a:spcAft>
            </a:pPr>
            <a:r>
              <a:rPr lang="en-US" b="1" dirty="0">
                <a:solidFill>
                  <a:schemeClr val="bg1"/>
                </a:solidFill>
                <a:latin typeface="Century Gothic" panose="020B0502020202020204" pitchFamily="34" charset="0"/>
              </a:rPr>
              <a:t>Swimming</a:t>
            </a:r>
          </a:p>
          <a:p>
            <a:pPr>
              <a:spcAft>
                <a:spcPts val="400"/>
              </a:spcAft>
            </a:pPr>
            <a:r>
              <a:rPr lang="en-US" b="1" dirty="0">
                <a:solidFill>
                  <a:schemeClr val="bg1"/>
                </a:solidFill>
                <a:latin typeface="Century Gothic" panose="020B0502020202020204" pitchFamily="34" charset="0"/>
              </a:rPr>
              <a:t>Recreation</a:t>
            </a:r>
          </a:p>
        </p:txBody>
      </p:sp>
      <p:sp>
        <p:nvSpPr>
          <p:cNvPr id="6" name="TextBox 5">
            <a:extLst>
              <a:ext uri="{FF2B5EF4-FFF2-40B4-BE49-F238E27FC236}">
                <a16:creationId xmlns:a16="http://schemas.microsoft.com/office/drawing/2014/main" id="{1E740EBE-F817-40E1-9C69-C793B2861D41}"/>
              </a:ext>
            </a:extLst>
          </p:cNvPr>
          <p:cNvSpPr txBox="1"/>
          <p:nvPr/>
        </p:nvSpPr>
        <p:spPr>
          <a:xfrm>
            <a:off x="8429759" y="4784228"/>
            <a:ext cx="1688797" cy="1000274"/>
          </a:xfrm>
          <a:prstGeom prst="rect">
            <a:avLst/>
          </a:prstGeom>
          <a:noFill/>
        </p:spPr>
        <p:txBody>
          <a:bodyPr wrap="square" rtlCol="0">
            <a:spAutoFit/>
          </a:bodyPr>
          <a:lstStyle/>
          <a:p>
            <a:pPr>
              <a:spcAft>
                <a:spcPts val="300"/>
              </a:spcAft>
            </a:pPr>
            <a:r>
              <a:rPr lang="en-US" b="1" dirty="0">
                <a:solidFill>
                  <a:schemeClr val="bg1"/>
                </a:solidFill>
                <a:latin typeface="Century Gothic" panose="020B0502020202020204" pitchFamily="34" charset="0"/>
              </a:rPr>
              <a:t>Electricity</a:t>
            </a:r>
          </a:p>
          <a:p>
            <a:pPr>
              <a:spcAft>
                <a:spcPts val="300"/>
              </a:spcAft>
            </a:pPr>
            <a:r>
              <a:rPr lang="en-US" b="1" dirty="0">
                <a:solidFill>
                  <a:schemeClr val="bg1"/>
                </a:solidFill>
                <a:latin typeface="Century Gothic" panose="020B0502020202020204" pitchFamily="34" charset="0"/>
              </a:rPr>
              <a:t>Industry</a:t>
            </a:r>
          </a:p>
          <a:p>
            <a:pPr>
              <a:spcAft>
                <a:spcPts val="300"/>
              </a:spcAft>
            </a:pPr>
            <a:r>
              <a:rPr lang="en-US" b="1" dirty="0">
                <a:solidFill>
                  <a:schemeClr val="bg1"/>
                </a:solidFill>
                <a:latin typeface="Century Gothic" panose="020B0502020202020204" pitchFamily="34" charset="0"/>
              </a:rPr>
              <a:t>Carwashes</a:t>
            </a:r>
          </a:p>
        </p:txBody>
      </p:sp>
    </p:spTree>
    <p:extLst>
      <p:ext uri="{BB962C8B-B14F-4D97-AF65-F5344CB8AC3E}">
        <p14:creationId xmlns:p14="http://schemas.microsoft.com/office/powerpoint/2010/main" val="37818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50000"/>
              </a:schemeClr>
            </a:gs>
            <a:gs pos="50000">
              <a:schemeClr val="accent1">
                <a:lumMod val="75000"/>
              </a:schemeClr>
            </a:gs>
            <a:gs pos="100000">
              <a:schemeClr val="accent1">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C69A-341F-432F-8D51-D574C14B6B31}"/>
              </a:ext>
            </a:extLst>
          </p:cNvPr>
          <p:cNvSpPr>
            <a:spLocks noGrp="1"/>
          </p:cNvSpPr>
          <p:nvPr>
            <p:ph type="title"/>
          </p:nvPr>
        </p:nvSpPr>
        <p:spPr>
          <a:xfrm>
            <a:off x="156406" y="222975"/>
            <a:ext cx="5539863" cy="761271"/>
          </a:xfrm>
        </p:spPr>
        <p:txBody>
          <a:bodyPr vert="horz" lIns="91440" tIns="45720" rIns="91440" bIns="45720" rtlCol="0" anchor="ctr">
            <a:noAutofit/>
          </a:bodyPr>
          <a:lstStyle/>
          <a:p>
            <a:r>
              <a:rPr lang="en-US" sz="3600" dirty="0"/>
              <a:t>Idaho’s Water Footprint</a:t>
            </a:r>
            <a:endParaRPr lang="en-US" sz="3600" kern="1200" dirty="0">
              <a:latin typeface="+mj-lt"/>
              <a:ea typeface="+mj-ea"/>
              <a:cs typeface="+mj-cs"/>
            </a:endParaRPr>
          </a:p>
        </p:txBody>
      </p:sp>
      <p:sp>
        <p:nvSpPr>
          <p:cNvPr id="22" name="Oval 21">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6406C6CB-26F6-4DC8-9C62-D4A2A89484B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b="-1"/>
          <a:stretch/>
        </p:blipFill>
        <p:spPr bwMode="auto">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p:spPr>
      </p:pic>
      <p:sp>
        <p:nvSpPr>
          <p:cNvPr id="24" name="Freeform: Shape 23">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7">
            <a:extLst>
              <a:ext uri="{FF2B5EF4-FFF2-40B4-BE49-F238E27FC236}">
                <a16:creationId xmlns:a16="http://schemas.microsoft.com/office/drawing/2014/main" id="{24DF3EE5-5FAE-4919-8BFC-EC2E3F6A520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p:spPr>
      </p:pic>
      <p:pic>
        <p:nvPicPr>
          <p:cNvPr id="7" name="Picture 8">
            <a:extLst>
              <a:ext uri="{FF2B5EF4-FFF2-40B4-BE49-F238E27FC236}">
                <a16:creationId xmlns:a16="http://schemas.microsoft.com/office/drawing/2014/main" id="{75A6086D-8C97-4964-AD53-628D65175B88}"/>
              </a:ext>
            </a:extLst>
          </p:cNvPr>
          <p:cNvPicPr>
            <a:picLocks noGrp="1" noChangeAspect="1" noChangeArrowheads="1"/>
          </p:cNvPicPr>
          <p:nvPr>
            <p:ph idx="1"/>
          </p:nvPr>
        </p:nvPicPr>
        <p:blipFill rotWithShape="1">
          <a:blip r:embed="rId5" cstate="screen">
            <a:extLst>
              <a:ext uri="{28A0092B-C50C-407E-A947-70E740481C1C}">
                <a14:useLocalDpi xmlns:a14="http://schemas.microsoft.com/office/drawing/2010/main" val="0"/>
              </a:ext>
            </a:extLst>
          </a:blip>
          <a:srcRect/>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p:spPr>
      </p:pic>
      <p:sp>
        <p:nvSpPr>
          <p:cNvPr id="28" name="Freeform: Shape 27">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a:extLst>
              <a:ext uri="{FF2B5EF4-FFF2-40B4-BE49-F238E27FC236}">
                <a16:creationId xmlns:a16="http://schemas.microsoft.com/office/drawing/2014/main" id="{F9321AA1-E21D-4669-B4FE-9E2B2B31340F}"/>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noFill/>
        </p:spPr>
      </p:pic>
      <p:pic>
        <p:nvPicPr>
          <p:cNvPr id="9" name="Picture 9">
            <a:extLst>
              <a:ext uri="{FF2B5EF4-FFF2-40B4-BE49-F238E27FC236}">
                <a16:creationId xmlns:a16="http://schemas.microsoft.com/office/drawing/2014/main" id="{AB44702B-79CF-405F-8D70-6CD015A6AC44}"/>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p:spPr>
      </p:pic>
      <p:sp>
        <p:nvSpPr>
          <p:cNvPr id="32" name="Freeform: Shape 3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3">
            <a:extLst>
              <a:ext uri="{FF2B5EF4-FFF2-40B4-BE49-F238E27FC236}">
                <a16:creationId xmlns:a16="http://schemas.microsoft.com/office/drawing/2014/main" id="{95A9389E-BDD3-49C2-B1FB-BA6EC648F53E}"/>
              </a:ext>
            </a:extLst>
          </p:cNvPr>
          <p:cNvPicPr>
            <a:picLocks noGrp="1" noChangeAspect="1"/>
          </p:cNvPicPr>
          <p:nvPr>
            <p:ph sz="half" idx="2"/>
          </p:nvPr>
        </p:nvPicPr>
        <p:blipFill rotWithShape="1">
          <a:blip r:embed="rId8" cstate="screen">
            <a:extLst>
              <a:ext uri="{28A0092B-C50C-407E-A947-70E740481C1C}">
                <a14:useLocalDpi xmlns:a14="http://schemas.microsoft.com/office/drawing/2010/main" val="0"/>
              </a:ext>
            </a:extLst>
          </a:blip>
          <a:srcRect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11" name="Text Placeholder 10">
            <a:extLst>
              <a:ext uri="{FF2B5EF4-FFF2-40B4-BE49-F238E27FC236}">
                <a16:creationId xmlns:a16="http://schemas.microsoft.com/office/drawing/2014/main" id="{6280CB34-2DB6-4003-A515-EADEE4166596}"/>
              </a:ext>
            </a:extLst>
          </p:cNvPr>
          <p:cNvSpPr>
            <a:spLocks noGrp="1"/>
          </p:cNvSpPr>
          <p:nvPr>
            <p:ph type="body" sz="half" idx="2"/>
          </p:nvPr>
        </p:nvSpPr>
        <p:spPr>
          <a:xfrm>
            <a:off x="156405" y="994699"/>
            <a:ext cx="5434187" cy="3072384"/>
          </a:xfrm>
        </p:spPr>
        <p:txBody>
          <a:bodyPr>
            <a:normAutofit/>
          </a:bodyPr>
          <a:lstStyle/>
          <a:p>
            <a:r>
              <a:rPr lang="en-US" sz="2200" b="1" dirty="0"/>
              <a:t>Idaho uses more domestic water per person than any other state. </a:t>
            </a:r>
          </a:p>
          <a:p>
            <a:r>
              <a:rPr lang="en-US" sz="2200" b="1" dirty="0"/>
              <a:t>Idaho also ranks 3</a:t>
            </a:r>
            <a:r>
              <a:rPr lang="en-US" sz="2200" b="1" baseline="30000" dirty="0"/>
              <a:t>rd</a:t>
            </a:r>
            <a:r>
              <a:rPr lang="en-US" sz="2200" b="1" dirty="0"/>
              <a:t> for total water use of all states. </a:t>
            </a:r>
          </a:p>
          <a:p>
            <a:r>
              <a:rPr lang="en-US" sz="2200" b="1" dirty="0"/>
              <a:t>97% of our water is used in irrigation and aquaculture. </a:t>
            </a:r>
          </a:p>
          <a:p>
            <a:r>
              <a:rPr lang="en-US" sz="2200" b="1" dirty="0"/>
              <a:t>2% is used by the public </a:t>
            </a:r>
          </a:p>
          <a:p>
            <a:r>
              <a:rPr lang="en-US" sz="2200" b="1" dirty="0"/>
              <a:t>1% is used in other industry</a:t>
            </a:r>
          </a:p>
        </p:txBody>
      </p:sp>
    </p:spTree>
    <p:extLst>
      <p:ext uri="{BB962C8B-B14F-4D97-AF65-F5344CB8AC3E}">
        <p14:creationId xmlns:p14="http://schemas.microsoft.com/office/powerpoint/2010/main" val="97695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D6788F9-7B56-46AB-83D3-1AC6FCF3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31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EA920C19-C83A-442E-8FA2-3AD22A7B95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C826141-6F6D-45C3-B944-6C1EFFB075C2}"/>
              </a:ext>
            </a:extLst>
          </p:cNvPr>
          <p:cNvSpPr>
            <a:spLocks noGrp="1"/>
          </p:cNvSpPr>
          <p:nvPr>
            <p:ph type="title"/>
          </p:nvPr>
        </p:nvSpPr>
        <p:spPr>
          <a:xfrm>
            <a:off x="558436" y="3792317"/>
            <a:ext cx="1717415" cy="1155034"/>
          </a:xfrm>
        </p:spPr>
        <p:txBody>
          <a:bodyPr vert="horz" lIns="91440" tIns="45720" rIns="91440" bIns="45720" rtlCol="0" anchor="t">
            <a:normAutofit/>
          </a:bodyPr>
          <a:lstStyle/>
          <a:p>
            <a:r>
              <a:rPr lang="en-US" sz="2200" kern="1200" dirty="0">
                <a:solidFill>
                  <a:srgbClr val="000000"/>
                </a:solidFill>
              </a:rPr>
              <a:t>Agriculture</a:t>
            </a:r>
            <a:br>
              <a:rPr lang="en-US" sz="2200" kern="1200" dirty="0">
                <a:solidFill>
                  <a:srgbClr val="000000"/>
                </a:solidFill>
              </a:rPr>
            </a:br>
            <a:br>
              <a:rPr lang="en-US" sz="2200" kern="1200" dirty="0">
                <a:solidFill>
                  <a:srgbClr val="000000"/>
                </a:solidFill>
              </a:rPr>
            </a:br>
            <a:endParaRPr lang="en-US" sz="2200" kern="1200" dirty="0">
              <a:solidFill>
                <a:srgbClr val="000000"/>
              </a:solidFill>
            </a:endParaRPr>
          </a:p>
        </p:txBody>
      </p:sp>
      <p:sp>
        <p:nvSpPr>
          <p:cNvPr id="45" name="Freeform 72">
            <a:extLst>
              <a:ext uri="{FF2B5EF4-FFF2-40B4-BE49-F238E27FC236}">
                <a16:creationId xmlns:a16="http://schemas.microsoft.com/office/drawing/2014/main" id="{41A04820-C326-4300-90B5-5BD134F54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131115" cy="3406036"/>
          </a:xfrm>
          <a:custGeom>
            <a:avLst/>
            <a:gdLst>
              <a:gd name="connsiteX0" fmla="*/ 0 w 3131115"/>
              <a:gd name="connsiteY0" fmla="*/ 0 h 3406036"/>
              <a:gd name="connsiteX1" fmla="*/ 2726532 w 3131115"/>
              <a:gd name="connsiteY1" fmla="*/ 0 h 3406036"/>
              <a:gd name="connsiteX2" fmla="*/ 2763423 w 3131115"/>
              <a:gd name="connsiteY2" fmla="*/ 49334 h 3406036"/>
              <a:gd name="connsiteX3" fmla="*/ 3131115 w 3131115"/>
              <a:gd name="connsiteY3" fmla="*/ 1253075 h 3406036"/>
              <a:gd name="connsiteX4" fmla="*/ 978154 w 3131115"/>
              <a:gd name="connsiteY4" fmla="*/ 3406036 h 3406036"/>
              <a:gd name="connsiteX5" fmla="*/ 140125 w 3131115"/>
              <a:gd name="connsiteY5" fmla="*/ 3236846 h 3406036"/>
              <a:gd name="connsiteX6" fmla="*/ 0 w 3131115"/>
              <a:gd name="connsiteY6" fmla="*/ 3169345 h 3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1115" h="3406036">
                <a:moveTo>
                  <a:pt x="0" y="0"/>
                </a:moveTo>
                <a:lnTo>
                  <a:pt x="2726532" y="0"/>
                </a:lnTo>
                <a:lnTo>
                  <a:pt x="2763423" y="49334"/>
                </a:lnTo>
                <a:cubicBezTo>
                  <a:pt x="2995565" y="392949"/>
                  <a:pt x="3131115" y="807182"/>
                  <a:pt x="3131115" y="1253075"/>
                </a:cubicBezTo>
                <a:cubicBezTo>
                  <a:pt x="3131115" y="2442123"/>
                  <a:pt x="2167202" y="3406036"/>
                  <a:pt x="978154" y="3406036"/>
                </a:cubicBezTo>
                <a:cubicBezTo>
                  <a:pt x="680892" y="3406036"/>
                  <a:pt x="397701" y="3345792"/>
                  <a:pt x="140125" y="3236846"/>
                </a:cubicBezTo>
                <a:lnTo>
                  <a:pt x="0" y="3169345"/>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BD17C8C-3D52-45A2-9805-875F5D40725A}"/>
              </a:ext>
            </a:extLst>
          </p:cNvPr>
          <p:cNvPicPr>
            <a:picLocks noChangeAspect="1"/>
          </p:cNvPicPr>
          <p:nvPr/>
        </p:nvPicPr>
        <p:blipFill rotWithShape="1">
          <a:blip r:embed="rId4" cstate="screen">
            <a:alphaModFix/>
            <a:extLst>
              <a:ext uri="{28A0092B-C50C-407E-A947-70E740481C1C}">
                <a14:useLocalDpi xmlns:a14="http://schemas.microsoft.com/office/drawing/2010/main" val="0"/>
              </a:ext>
            </a:extLst>
          </a:blip>
          <a:srcRect/>
          <a:stretch/>
        </p:blipFill>
        <p:spPr>
          <a:xfrm>
            <a:off x="20" y="2"/>
            <a:ext cx="3001858" cy="3285009"/>
          </a:xfrm>
          <a:custGeom>
            <a:avLst/>
            <a:gdLst/>
            <a:ahLst/>
            <a:cxnLst/>
            <a:rect l="l" t="t" r="r" b="b"/>
            <a:pathLst>
              <a:path w="3001878" h="3285009">
                <a:moveTo>
                  <a:pt x="0" y="0"/>
                </a:moveTo>
                <a:lnTo>
                  <a:pt x="2567363" y="0"/>
                </a:lnTo>
                <a:lnTo>
                  <a:pt x="2654855" y="117001"/>
                </a:lnTo>
                <a:cubicBezTo>
                  <a:pt x="2873947" y="441300"/>
                  <a:pt x="3001878" y="832248"/>
                  <a:pt x="3001878" y="1253075"/>
                </a:cubicBezTo>
                <a:cubicBezTo>
                  <a:pt x="3001878" y="2375281"/>
                  <a:pt x="2092150" y="3285009"/>
                  <a:pt x="969943" y="3285009"/>
                </a:cubicBezTo>
                <a:cubicBezTo>
                  <a:pt x="619254" y="3285009"/>
                  <a:pt x="289314" y="3196169"/>
                  <a:pt x="1403" y="3039766"/>
                </a:cubicBezTo>
                <a:lnTo>
                  <a:pt x="0" y="3038914"/>
                </a:lnTo>
                <a:close/>
              </a:path>
            </a:pathLst>
          </a:custGeom>
          <a:effectLst>
            <a:softEdge rad="0"/>
          </a:effectLst>
        </p:spPr>
      </p:pic>
      <p:sp>
        <p:nvSpPr>
          <p:cNvPr id="47" name="Oval 46">
            <a:extLst>
              <a:ext uri="{FF2B5EF4-FFF2-40B4-BE49-F238E27FC236}">
                <a16:creationId xmlns:a16="http://schemas.microsoft.com/office/drawing/2014/main" id="{0DEFC014-FFA5-4205-8F77-FA7CD0954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6355" y="460823"/>
            <a:ext cx="3245896" cy="324589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Lucky Peak Dam in Idaho">
            <a:extLst>
              <a:ext uri="{FF2B5EF4-FFF2-40B4-BE49-F238E27FC236}">
                <a16:creationId xmlns:a16="http://schemas.microsoft.com/office/drawing/2014/main" id="{215226FA-3471-42F1-82B8-93BA7C21528E}"/>
              </a:ext>
            </a:extLst>
          </p:cNvPr>
          <p:cNvPicPr>
            <a:picLocks noChangeAspect="1" noChangeArrowheads="1"/>
          </p:cNvPicPr>
          <p:nvPr/>
        </p:nvPicPr>
        <p:blipFill rotWithShape="1">
          <a:blip r:embed="rId5" cstate="screen">
            <a:alphaModFix/>
            <a:extLst>
              <a:ext uri="{28A0092B-C50C-407E-A947-70E740481C1C}">
                <a14:useLocalDpi xmlns:a14="http://schemas.microsoft.com/office/drawing/2010/main" val="0"/>
              </a:ext>
            </a:extLst>
          </a:blip>
          <a:srcRect b="-1"/>
          <a:stretch/>
        </p:blipFill>
        <p:spPr bwMode="auto">
          <a:xfrm>
            <a:off x="3871319" y="590131"/>
            <a:ext cx="2987276" cy="298727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9" name="Freeform 68">
            <a:extLst>
              <a:ext uri="{FF2B5EF4-FFF2-40B4-BE49-F238E27FC236}">
                <a16:creationId xmlns:a16="http://schemas.microsoft.com/office/drawing/2014/main" id="{4420FB57-1484-4DE9-B68A-2F3C9738C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2910" y="2"/>
            <a:ext cx="3614334" cy="2178813"/>
          </a:xfrm>
          <a:custGeom>
            <a:avLst/>
            <a:gdLst>
              <a:gd name="connsiteX0" fmla="*/ 38628 w 3614334"/>
              <a:gd name="connsiteY0" fmla="*/ 0 h 2178813"/>
              <a:gd name="connsiteX1" fmla="*/ 3575706 w 3614334"/>
              <a:gd name="connsiteY1" fmla="*/ 0 h 2178813"/>
              <a:gd name="connsiteX2" fmla="*/ 3577619 w 3614334"/>
              <a:gd name="connsiteY2" fmla="*/ 7439 h 2178813"/>
              <a:gd name="connsiteX3" fmla="*/ 3614334 w 3614334"/>
              <a:gd name="connsiteY3" fmla="*/ 371646 h 2178813"/>
              <a:gd name="connsiteX4" fmla="*/ 1807167 w 3614334"/>
              <a:gd name="connsiteY4" fmla="*/ 2178813 h 2178813"/>
              <a:gd name="connsiteX5" fmla="*/ 0 w 3614334"/>
              <a:gd name="connsiteY5" fmla="*/ 371646 h 2178813"/>
              <a:gd name="connsiteX6" fmla="*/ 36715 w 3614334"/>
              <a:gd name="connsiteY6" fmla="*/ 7439 h 21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4334" h="2178813">
                <a:moveTo>
                  <a:pt x="38628" y="0"/>
                </a:moveTo>
                <a:lnTo>
                  <a:pt x="3575706" y="0"/>
                </a:lnTo>
                <a:lnTo>
                  <a:pt x="3577619" y="7439"/>
                </a:lnTo>
                <a:cubicBezTo>
                  <a:pt x="3601692" y="125081"/>
                  <a:pt x="3614334" y="246887"/>
                  <a:pt x="3614334" y="371646"/>
                </a:cubicBezTo>
                <a:cubicBezTo>
                  <a:pt x="3614334" y="1369717"/>
                  <a:pt x="2805238" y="2178813"/>
                  <a:pt x="1807167" y="2178813"/>
                </a:cubicBezTo>
                <a:cubicBezTo>
                  <a:pt x="809096" y="2178813"/>
                  <a:pt x="0" y="1369717"/>
                  <a:pt x="0" y="371646"/>
                </a:cubicBezTo>
                <a:cubicBezTo>
                  <a:pt x="0" y="246887"/>
                  <a:pt x="12642" y="125081"/>
                  <a:pt x="36715" y="7439"/>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4" descr="Will added North American potato processing capacity lead to increased acreage?">
            <a:extLst>
              <a:ext uri="{FF2B5EF4-FFF2-40B4-BE49-F238E27FC236}">
                <a16:creationId xmlns:a16="http://schemas.microsoft.com/office/drawing/2014/main" id="{06CE35E2-27BE-4B5C-95FC-FD19B0017534}"/>
              </a:ext>
            </a:extLst>
          </p:cNvPr>
          <p:cNvPicPr>
            <a:picLocks noChangeAspect="1" noChangeArrowheads="1"/>
          </p:cNvPicPr>
          <p:nvPr/>
        </p:nvPicPr>
        <p:blipFill rotWithShape="1">
          <a:blip r:embed="rId6" cstate="screen">
            <a:alphaModFix/>
            <a:extLst>
              <a:ext uri="{28A0092B-C50C-407E-A947-70E740481C1C}">
                <a14:useLocalDpi xmlns:a14="http://schemas.microsoft.com/office/drawing/2010/main" val="0"/>
              </a:ext>
            </a:extLst>
          </a:blip>
          <a:srcRect r="-3" b="-3"/>
          <a:stretch/>
        </p:blipFill>
        <p:spPr bwMode="auto">
          <a:xfrm>
            <a:off x="7247620" y="4"/>
            <a:ext cx="3344914" cy="2044103"/>
          </a:xfrm>
          <a:custGeom>
            <a:avLst/>
            <a:gdLst/>
            <a:ahLst/>
            <a:cxnLst/>
            <a:rect l="l" t="t" r="r" b="b"/>
            <a:pathLst>
              <a:path w="3344914" h="2044103">
                <a:moveTo>
                  <a:pt x="42872" y="0"/>
                </a:moveTo>
                <a:lnTo>
                  <a:pt x="3302042" y="0"/>
                </a:lnTo>
                <a:lnTo>
                  <a:pt x="3310936" y="34588"/>
                </a:lnTo>
                <a:cubicBezTo>
                  <a:pt x="3333214" y="143461"/>
                  <a:pt x="3344914" y="256187"/>
                  <a:pt x="3344914" y="371646"/>
                </a:cubicBezTo>
                <a:cubicBezTo>
                  <a:pt x="3344914" y="1295319"/>
                  <a:pt x="2596130" y="2044103"/>
                  <a:pt x="1672457" y="2044103"/>
                </a:cubicBezTo>
                <a:cubicBezTo>
                  <a:pt x="748785" y="2044103"/>
                  <a:pt x="0" y="1295319"/>
                  <a:pt x="0" y="371646"/>
                </a:cubicBezTo>
                <a:cubicBezTo>
                  <a:pt x="0" y="256187"/>
                  <a:pt x="11700" y="143461"/>
                  <a:pt x="33979" y="34588"/>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51" name="Freeform 64">
            <a:extLst>
              <a:ext uri="{FF2B5EF4-FFF2-40B4-BE49-F238E27FC236}">
                <a16:creationId xmlns:a16="http://schemas.microsoft.com/office/drawing/2014/main" id="{9641EB8E-6586-4EF4-9AAB-4199379B9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4008" y="2433009"/>
            <a:ext cx="3807993" cy="4434467"/>
          </a:xfrm>
          <a:custGeom>
            <a:avLst/>
            <a:gdLst>
              <a:gd name="connsiteX0" fmla="*/ 2890837 w 3807993"/>
              <a:gd name="connsiteY0" fmla="*/ 0 h 4434467"/>
              <a:gd name="connsiteX1" fmla="*/ 3750483 w 3807993"/>
              <a:gd name="connsiteY1" fmla="*/ 129967 h 4434467"/>
              <a:gd name="connsiteX2" fmla="*/ 3807993 w 3807993"/>
              <a:gd name="connsiteY2" fmla="*/ 151015 h 4434467"/>
              <a:gd name="connsiteX3" fmla="*/ 3807993 w 3807993"/>
              <a:gd name="connsiteY3" fmla="*/ 4434467 h 4434467"/>
              <a:gd name="connsiteX4" fmla="*/ 449566 w 3807993"/>
              <a:gd name="connsiteY4" fmla="*/ 4434467 h 4434467"/>
              <a:gd name="connsiteX5" fmla="*/ 348908 w 3807993"/>
              <a:gd name="connsiteY5" fmla="*/ 4268781 h 4434467"/>
              <a:gd name="connsiteX6" fmla="*/ 0 w 3807993"/>
              <a:gd name="connsiteY6" fmla="*/ 2890836 h 4434467"/>
              <a:gd name="connsiteX7" fmla="*/ 2890837 w 3807993"/>
              <a:gd name="connsiteY7" fmla="*/ 0 h 443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993" h="4434467">
                <a:moveTo>
                  <a:pt x="2890837" y="0"/>
                </a:moveTo>
                <a:cubicBezTo>
                  <a:pt x="3190193" y="0"/>
                  <a:pt x="3478921" y="45502"/>
                  <a:pt x="3750483" y="129967"/>
                </a:cubicBezTo>
                <a:lnTo>
                  <a:pt x="3807993" y="151015"/>
                </a:lnTo>
                <a:lnTo>
                  <a:pt x="3807993" y="4434467"/>
                </a:lnTo>
                <a:lnTo>
                  <a:pt x="449566" y="4434467"/>
                </a:lnTo>
                <a:lnTo>
                  <a:pt x="348908" y="4268781"/>
                </a:lnTo>
                <a:cubicBezTo>
                  <a:pt x="126394" y="3859169"/>
                  <a:pt x="0" y="3389763"/>
                  <a:pt x="0" y="2890836"/>
                </a:cubicBezTo>
                <a:cubicBezTo>
                  <a:pt x="0" y="1294271"/>
                  <a:pt x="1294272" y="0"/>
                  <a:pt x="289083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8" descr="Simplot Award">
            <a:extLst>
              <a:ext uri="{FF2B5EF4-FFF2-40B4-BE49-F238E27FC236}">
                <a16:creationId xmlns:a16="http://schemas.microsoft.com/office/drawing/2014/main" id="{1F955537-25E3-4BD2-84FD-B62EEB43912F}"/>
              </a:ext>
            </a:extLst>
          </p:cNvPr>
          <p:cNvPicPr>
            <a:picLocks noChangeAspect="1" noChangeArrowheads="1"/>
          </p:cNvPicPr>
          <p:nvPr/>
        </p:nvPicPr>
        <p:blipFill rotWithShape="1">
          <a:blip r:embed="rId7" cstate="screen">
            <a:alphaModFix/>
            <a:extLst>
              <a:ext uri="{28A0092B-C50C-407E-A947-70E740481C1C}">
                <a14:useLocalDpi xmlns:a14="http://schemas.microsoft.com/office/drawing/2010/main" val="0"/>
              </a:ext>
            </a:extLst>
          </a:blip>
          <a:srcRect b="-1"/>
          <a:stretch/>
        </p:blipFill>
        <p:spPr bwMode="auto">
          <a:xfrm>
            <a:off x="8555386" y="2604387"/>
            <a:ext cx="3636614" cy="4263089"/>
          </a:xfrm>
          <a:custGeom>
            <a:avLst/>
            <a:gdLst/>
            <a:ahLst/>
            <a:cxnLst/>
            <a:rect l="l" t="t" r="r" b="b"/>
            <a:pathLst>
              <a:path w="3636614" h="4263089">
                <a:moveTo>
                  <a:pt x="2719458" y="0"/>
                </a:moveTo>
                <a:cubicBezTo>
                  <a:pt x="3001067" y="0"/>
                  <a:pt x="3272679" y="42805"/>
                  <a:pt x="3528142" y="122262"/>
                </a:cubicBezTo>
                <a:lnTo>
                  <a:pt x="3636614" y="161963"/>
                </a:lnTo>
                <a:lnTo>
                  <a:pt x="3636614" y="4263089"/>
                </a:lnTo>
                <a:lnTo>
                  <a:pt x="481756" y="4263089"/>
                </a:lnTo>
                <a:lnTo>
                  <a:pt x="464441" y="4239933"/>
                </a:lnTo>
                <a:cubicBezTo>
                  <a:pt x="171217" y="3805905"/>
                  <a:pt x="0" y="3282677"/>
                  <a:pt x="0" y="2719458"/>
                </a:cubicBezTo>
                <a:cubicBezTo>
                  <a:pt x="0" y="1217543"/>
                  <a:pt x="1217543" y="0"/>
                  <a:pt x="2719458"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D1CE97-32E1-44EC-884B-B246490E324F}"/>
              </a:ext>
            </a:extLst>
          </p:cNvPr>
          <p:cNvSpPr txBox="1"/>
          <p:nvPr/>
        </p:nvSpPr>
        <p:spPr>
          <a:xfrm>
            <a:off x="7903386" y="2540609"/>
            <a:ext cx="1303998" cy="461665"/>
          </a:xfrm>
          <a:prstGeom prst="rect">
            <a:avLst/>
          </a:prstGeom>
          <a:noFill/>
        </p:spPr>
        <p:txBody>
          <a:bodyPr wrap="square" rtlCol="0">
            <a:spAutoFit/>
          </a:bodyPr>
          <a:lstStyle/>
          <a:p>
            <a:r>
              <a:rPr lang="en-US" sz="2400" u="sng" dirty="0"/>
              <a:t>Industry</a:t>
            </a:r>
          </a:p>
        </p:txBody>
      </p:sp>
      <p:sp>
        <p:nvSpPr>
          <p:cNvPr id="29" name="TextBox 28">
            <a:extLst>
              <a:ext uri="{FF2B5EF4-FFF2-40B4-BE49-F238E27FC236}">
                <a16:creationId xmlns:a16="http://schemas.microsoft.com/office/drawing/2014/main" id="{D80AE769-23A4-429D-A415-7B6115E218B9}"/>
              </a:ext>
            </a:extLst>
          </p:cNvPr>
          <p:cNvSpPr txBox="1"/>
          <p:nvPr/>
        </p:nvSpPr>
        <p:spPr>
          <a:xfrm>
            <a:off x="3151838" y="3378386"/>
            <a:ext cx="1303998" cy="769441"/>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Water Storage</a:t>
            </a:r>
          </a:p>
        </p:txBody>
      </p:sp>
      <p:sp>
        <p:nvSpPr>
          <p:cNvPr id="9" name="Rectangle 8">
            <a:extLst>
              <a:ext uri="{FF2B5EF4-FFF2-40B4-BE49-F238E27FC236}">
                <a16:creationId xmlns:a16="http://schemas.microsoft.com/office/drawing/2014/main" id="{BCA21424-105E-4E33-888B-2D1DCD52292B}"/>
              </a:ext>
            </a:extLst>
          </p:cNvPr>
          <p:cNvSpPr/>
          <p:nvPr/>
        </p:nvSpPr>
        <p:spPr>
          <a:xfrm>
            <a:off x="45874" y="5146992"/>
            <a:ext cx="8338133" cy="1015663"/>
          </a:xfrm>
          <a:prstGeom prst="rect">
            <a:avLst/>
          </a:prstGeom>
        </p:spPr>
        <p:txBody>
          <a:bodyPr wrap="square">
            <a:spAutoFit/>
          </a:bodyPr>
          <a:lstStyle/>
          <a:p>
            <a:r>
              <a:rPr lang="en-US" sz="6000" b="1" dirty="0">
                <a:solidFill>
                  <a:schemeClr val="bg1"/>
                </a:solidFill>
                <a:latin typeface="Century Gothic" panose="020B0502020202020204" pitchFamily="34" charset="0"/>
              </a:rPr>
              <a:t>Community Solutions </a:t>
            </a:r>
          </a:p>
        </p:txBody>
      </p:sp>
      <p:sp>
        <p:nvSpPr>
          <p:cNvPr id="16" name="TextBox 15">
            <a:extLst>
              <a:ext uri="{FF2B5EF4-FFF2-40B4-BE49-F238E27FC236}">
                <a16:creationId xmlns:a16="http://schemas.microsoft.com/office/drawing/2014/main" id="{CFC8BE20-32BF-4AAA-AC44-35C374B6F564}"/>
              </a:ext>
            </a:extLst>
          </p:cNvPr>
          <p:cNvSpPr txBox="1"/>
          <p:nvPr/>
        </p:nvSpPr>
        <p:spPr>
          <a:xfrm>
            <a:off x="7005774" y="3450155"/>
            <a:ext cx="1303998" cy="430887"/>
          </a:xfrm>
          <a:prstGeom prst="rect">
            <a:avLst/>
          </a:prstGeom>
          <a:noFill/>
        </p:spPr>
        <p:txBody>
          <a:bodyPr wrap="square" rtlCol="0">
            <a:spAutoFit/>
          </a:bodyPr>
          <a:lstStyle/>
          <a:p>
            <a:r>
              <a:rPr lang="en-US" sz="2200" b="1" dirty="0">
                <a:solidFill>
                  <a:schemeClr val="bg1"/>
                </a:solidFill>
                <a:latin typeface="Century Gothic" panose="020B0502020202020204" pitchFamily="34" charset="0"/>
              </a:rPr>
              <a:t>Industry</a:t>
            </a:r>
          </a:p>
        </p:txBody>
      </p:sp>
    </p:spTree>
    <p:extLst>
      <p:ext uri="{BB962C8B-B14F-4D97-AF65-F5344CB8AC3E}">
        <p14:creationId xmlns:p14="http://schemas.microsoft.com/office/powerpoint/2010/main" val="2127833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A close up of a rock near the ocean&#10;&#10;Description automatically generated">
            <a:extLst>
              <a:ext uri="{FF2B5EF4-FFF2-40B4-BE49-F238E27FC236}">
                <a16:creationId xmlns:a16="http://schemas.microsoft.com/office/drawing/2014/main" id="{6608A14A-02F1-4B19-8E17-B1FA8CF9492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118285F-1CB5-446E-9554-B274C9C3BF8B}"/>
              </a:ext>
            </a:extLst>
          </p:cNvPr>
          <p:cNvSpPr txBox="1"/>
          <p:nvPr/>
        </p:nvSpPr>
        <p:spPr>
          <a:xfrm>
            <a:off x="0" y="6090235"/>
            <a:ext cx="6304689" cy="523220"/>
          </a:xfrm>
          <a:prstGeom prst="rect">
            <a:avLst/>
          </a:prstGeom>
          <a:solidFill>
            <a:schemeClr val="accent1">
              <a:lumMod val="50000"/>
            </a:schemeClr>
          </a:solidFill>
        </p:spPr>
        <p:txBody>
          <a:bodyPr wrap="square" lIns="182880" rtlCol="0">
            <a:spAutoFit/>
          </a:bodyPr>
          <a:lstStyle/>
          <a:p>
            <a:r>
              <a:rPr lang="en-US" sz="2800" b="1" dirty="0">
                <a:latin typeface="Century Gothic" panose="020B0502020202020204" pitchFamily="34" charset="0"/>
                <a:cs typeface="Calibri Light" panose="020F0302020204030204" pitchFamily="34" charset="0"/>
              </a:rPr>
              <a:t>West Boise Water Renewal Facility</a:t>
            </a:r>
          </a:p>
        </p:txBody>
      </p:sp>
    </p:spTree>
    <p:extLst>
      <p:ext uri="{BB962C8B-B14F-4D97-AF65-F5344CB8AC3E}">
        <p14:creationId xmlns:p14="http://schemas.microsoft.com/office/powerpoint/2010/main" val="1580849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828801" y="228600"/>
            <a:ext cx="8321675" cy="1074738"/>
          </a:xfrm>
          <a:prstGeom prst="rect">
            <a:avLst/>
          </a:prstGeom>
        </p:spPr>
        <p:txBody>
          <a:bodyPr/>
          <a:lstStyle/>
          <a:p>
            <a:pPr algn="ctr">
              <a:defRPr/>
            </a:pPr>
            <a:r>
              <a:rPr lang="en-US" sz="4400" b="1" dirty="0">
                <a:latin typeface="Century Gothic" panose="020B0502020202020204" pitchFamily="34" charset="0"/>
                <a:ea typeface="+mj-ea"/>
                <a:cs typeface="+mj-cs"/>
              </a:rPr>
              <a:t>How Much Water Do We Use?</a:t>
            </a:r>
          </a:p>
          <a:p>
            <a:pPr algn="ctr">
              <a:defRPr/>
            </a:pPr>
            <a:r>
              <a:rPr lang="en-US" sz="2800" dirty="0">
                <a:latin typeface="Century Gothic" panose="020B0502020202020204" pitchFamily="34" charset="0"/>
                <a:ea typeface="+mj-ea"/>
                <a:cs typeface="+mj-cs"/>
              </a:rPr>
              <a:t>National Consumption 1996 - 2005</a:t>
            </a:r>
          </a:p>
        </p:txBody>
      </p:sp>
      <p:pic>
        <p:nvPicPr>
          <p:cNvPr id="1638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1" y="5447229"/>
            <a:ext cx="561975" cy="295275"/>
          </a:xfrm>
          <a:prstGeom prst="rect">
            <a:avLst/>
          </a:prstGeom>
          <a:noFill/>
          <a:ln w="9525">
            <a:noFill/>
            <a:miter lim="800000"/>
            <a:headEnd/>
            <a:tailEnd/>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600200"/>
            <a:ext cx="9144000" cy="3714262"/>
          </a:xfrm>
          <a:prstGeom prst="rect">
            <a:avLst/>
          </a:prstGeom>
        </p:spPr>
      </p:pic>
      <p:sp>
        <p:nvSpPr>
          <p:cNvPr id="10" name="Rectangle 7"/>
          <p:cNvSpPr>
            <a:spLocks noChangeArrowheads="1"/>
          </p:cNvSpPr>
          <p:nvPr/>
        </p:nvSpPr>
        <p:spPr bwMode="auto">
          <a:xfrm>
            <a:off x="5514976" y="5386942"/>
            <a:ext cx="4342727" cy="369332"/>
          </a:xfrm>
          <a:prstGeom prst="rect">
            <a:avLst/>
          </a:prstGeom>
          <a:noFill/>
          <a:ln w="9525">
            <a:noFill/>
            <a:miter lim="800000"/>
            <a:headEnd/>
            <a:tailEnd/>
          </a:ln>
        </p:spPr>
        <p:txBody>
          <a:bodyPr wrap="none">
            <a:spAutoFit/>
          </a:bodyPr>
          <a:lstStyle/>
          <a:p>
            <a:pPr>
              <a:spcBef>
                <a:spcPct val="30000"/>
              </a:spcBef>
            </a:pPr>
            <a:r>
              <a:rPr lang="en-US" sz="1200" dirty="0"/>
              <a:t>=</a:t>
            </a:r>
            <a:r>
              <a:rPr lang="en-US" dirty="0"/>
              <a:t> </a:t>
            </a:r>
            <a:r>
              <a:rPr lang="en-US" sz="1200" dirty="0"/>
              <a:t>660,000 – 792,000  (gallons/ year) = 1808 – 2170 gallons per day</a:t>
            </a:r>
          </a:p>
        </p:txBody>
      </p:sp>
      <p:sp>
        <p:nvSpPr>
          <p:cNvPr id="11" name="TextBox 10"/>
          <p:cNvSpPr txBox="1"/>
          <p:nvPr/>
        </p:nvSpPr>
        <p:spPr>
          <a:xfrm>
            <a:off x="8177226" y="5728901"/>
            <a:ext cx="2281344" cy="276999"/>
          </a:xfrm>
          <a:prstGeom prst="rect">
            <a:avLst/>
          </a:prstGeom>
          <a:noFill/>
        </p:spPr>
        <p:txBody>
          <a:bodyPr wrap="square" rtlCol="0">
            <a:spAutoFit/>
          </a:bodyPr>
          <a:lstStyle/>
          <a:p>
            <a:r>
              <a:rPr lang="en-US" sz="1200" dirty="0"/>
              <a:t>http://temp.waterfootprint.org/</a:t>
            </a:r>
          </a:p>
        </p:txBody>
      </p:sp>
      <p:sp>
        <p:nvSpPr>
          <p:cNvPr id="2" name="TextBox 1">
            <a:hlinkClick r:id="rId5"/>
          </p:cNvPr>
          <p:cNvSpPr txBox="1"/>
          <p:nvPr/>
        </p:nvSpPr>
        <p:spPr>
          <a:xfrm>
            <a:off x="1828800" y="6018598"/>
            <a:ext cx="4114800" cy="369332"/>
          </a:xfrm>
          <a:prstGeom prst="rect">
            <a:avLst/>
          </a:prstGeom>
          <a:noFill/>
        </p:spPr>
        <p:txBody>
          <a:bodyPr wrap="square" rtlCol="0">
            <a:spAutoFit/>
          </a:bodyPr>
          <a:lstStyle/>
          <a:p>
            <a:r>
              <a:rPr lang="en-US" dirty="0"/>
              <a:t>How many people depend on water?</a:t>
            </a:r>
          </a:p>
        </p:txBody>
      </p:sp>
    </p:spTree>
    <p:extLst>
      <p:ext uri="{BB962C8B-B14F-4D97-AF65-F5344CB8AC3E}">
        <p14:creationId xmlns:p14="http://schemas.microsoft.com/office/powerpoint/2010/main" val="350146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2CCAFB3E-E6E2-4587-A5FC-061F9AED9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9126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7" name="Picture 136">
            <a:extLst>
              <a:ext uri="{FF2B5EF4-FFF2-40B4-BE49-F238E27FC236}">
                <a16:creationId xmlns:a16="http://schemas.microsoft.com/office/drawing/2014/main" id="{5975841F-9161-4650-BCE5-20FFE7E29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val="0"/>
              </a:ext>
            </a:extLst>
          </a:blip>
          <a:srcRect l="49933" t="3964" b="3964"/>
          <a:stretch/>
        </p:blipFill>
        <p:spPr>
          <a:xfrm>
            <a:off x="575867" y="1"/>
            <a:ext cx="6629806"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D9167190-D448-40ED-B37B-E04709F68BFA}"/>
              </a:ext>
            </a:extLst>
          </p:cNvPr>
          <p:cNvSpPr>
            <a:spLocks noGrp="1"/>
          </p:cNvSpPr>
          <p:nvPr>
            <p:ph type="title"/>
          </p:nvPr>
        </p:nvSpPr>
        <p:spPr>
          <a:xfrm>
            <a:off x="296466" y="1533832"/>
            <a:ext cx="4516165" cy="3952567"/>
          </a:xfrm>
        </p:spPr>
        <p:txBody>
          <a:bodyPr vert="horz" lIns="91440" tIns="45720" rIns="91440" bIns="45720" rtlCol="0" anchor="t">
            <a:normAutofit fontScale="90000"/>
          </a:bodyPr>
          <a:lstStyle/>
          <a:p>
            <a:pPr>
              <a:lnSpc>
                <a:spcPct val="100000"/>
              </a:lnSpc>
              <a:spcAft>
                <a:spcPts val="1800"/>
              </a:spcAft>
            </a:pPr>
            <a:r>
              <a:rPr lang="en-US" sz="3200" kern="1200" dirty="0">
                <a:solidFill>
                  <a:srgbClr val="FFFFFF"/>
                </a:solidFill>
              </a:rPr>
              <a:t>The average American family uses more than 300 gallons of water per day at home. </a:t>
            </a:r>
            <a:br>
              <a:rPr lang="en-US" sz="3200" dirty="0">
                <a:solidFill>
                  <a:srgbClr val="FFFFFF"/>
                </a:solidFill>
              </a:rPr>
            </a:br>
            <a:r>
              <a:rPr lang="en-US" sz="3200" kern="1200" dirty="0">
                <a:solidFill>
                  <a:srgbClr val="FFFFFF"/>
                </a:solidFill>
              </a:rPr>
              <a:t>Roughly 70 percent of this use occurs indoors.</a:t>
            </a:r>
            <a:endParaRPr lang="en-US" sz="1800" kern="1200" dirty="0">
              <a:solidFill>
                <a:srgbClr val="FFFFFF"/>
              </a:solidFill>
            </a:endParaRPr>
          </a:p>
        </p:txBody>
      </p:sp>
      <p:sp>
        <p:nvSpPr>
          <p:cNvPr id="139" name="Rectangle 138">
            <a:extLst>
              <a:ext uri="{FF2B5EF4-FFF2-40B4-BE49-F238E27FC236}">
                <a16:creationId xmlns:a16="http://schemas.microsoft.com/office/drawing/2014/main" id="{640086A0-762B-44EE-AA70-A7268A72A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1262" y="0"/>
            <a:ext cx="590073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ie chart of our water use">
            <a:extLst>
              <a:ext uri="{FF2B5EF4-FFF2-40B4-BE49-F238E27FC236}">
                <a16:creationId xmlns:a16="http://schemas.microsoft.com/office/drawing/2014/main" id="{F6AA2811-DE9E-4986-BEAB-778008CF4A2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9530" y="743798"/>
            <a:ext cx="4470220" cy="5367528"/>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412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screen">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2" name="Title 1">
            <a:extLst>
              <a:ext uri="{FF2B5EF4-FFF2-40B4-BE49-F238E27FC236}">
                <a16:creationId xmlns:a16="http://schemas.microsoft.com/office/drawing/2014/main" id="{D8803FC9-F780-41FC-BEEE-01CC0FDFE26F}"/>
              </a:ext>
            </a:extLst>
          </p:cNvPr>
          <p:cNvSpPr>
            <a:spLocks noGrp="1"/>
          </p:cNvSpPr>
          <p:nvPr>
            <p:ph type="title"/>
          </p:nvPr>
        </p:nvSpPr>
        <p:spPr>
          <a:xfrm>
            <a:off x="2358188" y="1448466"/>
            <a:ext cx="7700211" cy="1066802"/>
          </a:xfrm>
        </p:spPr>
        <p:txBody>
          <a:bodyPr>
            <a:normAutofit/>
          </a:bodyPr>
          <a:lstStyle/>
          <a:p>
            <a:pPr algn="ctr"/>
            <a:r>
              <a:rPr lang="en-US" sz="6000" dirty="0">
                <a:solidFill>
                  <a:srgbClr val="FFFFFF"/>
                </a:solidFill>
              </a:rPr>
              <a:t>Today We Learned</a:t>
            </a:r>
          </a:p>
        </p:txBody>
      </p:sp>
      <p:sp>
        <p:nvSpPr>
          <p:cNvPr id="4" name="TextBox 3">
            <a:extLst>
              <a:ext uri="{FF2B5EF4-FFF2-40B4-BE49-F238E27FC236}">
                <a16:creationId xmlns:a16="http://schemas.microsoft.com/office/drawing/2014/main" id="{E5B73160-EF8D-40E7-9FC9-EB119FCAF748}"/>
              </a:ext>
            </a:extLst>
          </p:cNvPr>
          <p:cNvSpPr txBox="1"/>
          <p:nvPr/>
        </p:nvSpPr>
        <p:spPr>
          <a:xfrm>
            <a:off x="3116178" y="2768585"/>
            <a:ext cx="6208296" cy="286232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200" b="1" dirty="0">
                <a:latin typeface="Century Gothic" panose="020B0502020202020204" pitchFamily="34" charset="0"/>
              </a:rPr>
              <a:t>There is limited freshwater on Earth</a:t>
            </a:r>
          </a:p>
          <a:p>
            <a:pPr marL="457200" indent="-457200">
              <a:spcAft>
                <a:spcPts val="1200"/>
              </a:spcAft>
              <a:buFont typeface="Arial" panose="020B0604020202020204" pitchFamily="34" charset="0"/>
              <a:buChar char="•"/>
            </a:pPr>
            <a:r>
              <a:rPr lang="en-US" sz="3200" b="1" dirty="0">
                <a:latin typeface="Century Gothic" panose="020B0502020202020204" pitchFamily="34" charset="0"/>
              </a:rPr>
              <a:t>We use a lot of water!</a:t>
            </a:r>
          </a:p>
          <a:p>
            <a:pPr marL="457200" indent="-457200">
              <a:spcAft>
                <a:spcPts val="1200"/>
              </a:spcAft>
              <a:buFont typeface="Arial" panose="020B0604020202020204" pitchFamily="34" charset="0"/>
              <a:buChar char="•"/>
            </a:pPr>
            <a:r>
              <a:rPr lang="en-US" sz="3200" b="1" dirty="0">
                <a:latin typeface="Century Gothic" panose="020B0502020202020204" pitchFamily="34" charset="0"/>
              </a:rPr>
              <a:t>You can be part of the solution – Help Save Water!</a:t>
            </a:r>
          </a:p>
        </p:txBody>
      </p:sp>
    </p:spTree>
    <p:extLst>
      <p:ext uri="{BB962C8B-B14F-4D97-AF65-F5344CB8AC3E}">
        <p14:creationId xmlns:p14="http://schemas.microsoft.com/office/powerpoint/2010/main" val="387428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4.16667E-7 -2.59259E-6 L 4.16667E-7 -0.07222 " pathEditMode="relative" rAng="0" ptsTypes="AA">
                                      <p:cBhvr>
                                        <p:cTn id="6"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4.375E-6 -2.96296E-6 L -4.375E-6 -0.07222 " pathEditMode="relative" rAng="0" ptsTypes="AA">
                                      <p:cBhvr>
                                        <p:cTn id="14"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15" dur="125" fill="hold">
                                          <p:stCondLst>
                                            <p:cond delay="0"/>
                                          </p:stCondLst>
                                        </p:cTn>
                                        <p:tgtEl>
                                          <p:spTgt spid="4">
                                            <p:txEl>
                                              <p:pRg st="1" end="1"/>
                                            </p:txEl>
                                          </p:spTgt>
                                        </p:tgtEl>
                                        <p:attrNameLst>
                                          <p:attrName>r</p:attrName>
                                        </p:attrNameLst>
                                      </p:cBhvr>
                                    </p:animRot>
                                    <p:animRot by="-1500000">
                                      <p:cBhvr>
                                        <p:cTn id="16" dur="125" fill="hold">
                                          <p:stCondLst>
                                            <p:cond delay="125"/>
                                          </p:stCondLst>
                                        </p:cTn>
                                        <p:tgtEl>
                                          <p:spTgt spid="4">
                                            <p:txEl>
                                              <p:pRg st="1" end="1"/>
                                            </p:txEl>
                                          </p:spTgt>
                                        </p:tgtEl>
                                        <p:attrNameLst>
                                          <p:attrName>r</p:attrName>
                                        </p:attrNameLst>
                                      </p:cBhvr>
                                    </p:animRot>
                                    <p:animRot by="-1500000">
                                      <p:cBhvr>
                                        <p:cTn id="17" dur="125" fill="hold">
                                          <p:stCondLst>
                                            <p:cond delay="250"/>
                                          </p:stCondLst>
                                        </p:cTn>
                                        <p:tgtEl>
                                          <p:spTgt spid="4">
                                            <p:txEl>
                                              <p:pRg st="1" end="1"/>
                                            </p:txEl>
                                          </p:spTgt>
                                        </p:tgtEl>
                                        <p:attrNameLst>
                                          <p:attrName>r</p:attrName>
                                        </p:attrNameLst>
                                      </p:cBhvr>
                                    </p:animRot>
                                    <p:animRot by="1500000">
                                      <p:cBhvr>
                                        <p:cTn id="18" dur="125" fill="hold">
                                          <p:stCondLst>
                                            <p:cond delay="375"/>
                                          </p:stCondLst>
                                        </p:cTn>
                                        <p:tgtEl>
                                          <p:spTgt spid="4">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nodeType="clickEffect">
                                  <p:stCondLst>
                                    <p:cond delay="0"/>
                                  </p:stCondLst>
                                  <p:iterate type="lt">
                                    <p:tmPct val="10000"/>
                                  </p:iterate>
                                  <p:childTnLst>
                                    <p:animMotion origin="layout" path="M 4.16667E-6 -3.7037E-7 L 4.16667E-6 -0.07222 " pathEditMode="relative" rAng="0" ptsTypes="AA">
                                      <p:cBhvr>
                                        <p:cTn id="22" dur="250" accel="50000" decel="50000" autoRev="1" fill="hold">
                                          <p:stCondLst>
                                            <p:cond delay="0"/>
                                          </p:stCondLst>
                                        </p:cTn>
                                        <p:tgtEl>
                                          <p:spTgt spid="4">
                                            <p:txEl>
                                              <p:pRg st="2" end="2"/>
                                            </p:txEl>
                                          </p:spTgt>
                                        </p:tgtEl>
                                        <p:attrNameLst>
                                          <p:attrName>ppt_x</p:attrName>
                                          <p:attrName>ppt_y</p:attrName>
                                        </p:attrNameLst>
                                      </p:cBhvr>
                                      <p:rCtr x="0" y="-3611"/>
                                    </p:animMotion>
                                    <p:animRot by="1500000">
                                      <p:cBhvr>
                                        <p:cTn id="23" dur="125" fill="hold">
                                          <p:stCondLst>
                                            <p:cond delay="0"/>
                                          </p:stCondLst>
                                        </p:cTn>
                                        <p:tgtEl>
                                          <p:spTgt spid="4">
                                            <p:txEl>
                                              <p:pRg st="2" end="2"/>
                                            </p:txEl>
                                          </p:spTgt>
                                        </p:tgtEl>
                                        <p:attrNameLst>
                                          <p:attrName>r</p:attrName>
                                        </p:attrNameLst>
                                      </p:cBhvr>
                                    </p:animRot>
                                    <p:animRot by="-1500000">
                                      <p:cBhvr>
                                        <p:cTn id="24" dur="125" fill="hold">
                                          <p:stCondLst>
                                            <p:cond delay="125"/>
                                          </p:stCondLst>
                                        </p:cTn>
                                        <p:tgtEl>
                                          <p:spTgt spid="4">
                                            <p:txEl>
                                              <p:pRg st="2" end="2"/>
                                            </p:txEl>
                                          </p:spTgt>
                                        </p:tgtEl>
                                        <p:attrNameLst>
                                          <p:attrName>r</p:attrName>
                                        </p:attrNameLst>
                                      </p:cBhvr>
                                    </p:animRot>
                                    <p:animRot by="-1500000">
                                      <p:cBhvr>
                                        <p:cTn id="25" dur="125" fill="hold">
                                          <p:stCondLst>
                                            <p:cond delay="250"/>
                                          </p:stCondLst>
                                        </p:cTn>
                                        <p:tgtEl>
                                          <p:spTgt spid="4">
                                            <p:txEl>
                                              <p:pRg st="2" end="2"/>
                                            </p:txEl>
                                          </p:spTgt>
                                        </p:tgtEl>
                                        <p:attrNameLst>
                                          <p:attrName>r</p:attrName>
                                        </p:attrNameLst>
                                      </p:cBhvr>
                                    </p:animRot>
                                    <p:animRot by="1500000">
                                      <p:cBhvr>
                                        <p:cTn id="26" dur="125" fill="hold">
                                          <p:stCondLst>
                                            <p:cond delay="375"/>
                                          </p:stCondLst>
                                        </p:cTn>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7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screen">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58474642-9235-475E-97BC-73AE9987043E}"/>
              </a:ext>
            </a:extLst>
          </p:cNvPr>
          <p:cNvSpPr>
            <a:spLocks noGrp="1"/>
          </p:cNvSpPr>
          <p:nvPr>
            <p:ph type="title"/>
          </p:nvPr>
        </p:nvSpPr>
        <p:spPr>
          <a:xfrm>
            <a:off x="242479" y="1243013"/>
            <a:ext cx="5455920" cy="4371974"/>
          </a:xfrm>
        </p:spPr>
        <p:txBody>
          <a:bodyPr>
            <a:normAutofit/>
          </a:bodyPr>
          <a:lstStyle/>
          <a:p>
            <a:r>
              <a:rPr lang="en-US" sz="5600" dirty="0">
                <a:solidFill>
                  <a:srgbClr val="FFFFFF"/>
                </a:solidFill>
              </a:rPr>
              <a:t>Today </a:t>
            </a:r>
            <a:br>
              <a:rPr lang="en-US" sz="5600" dirty="0">
                <a:solidFill>
                  <a:srgbClr val="FFFFFF"/>
                </a:solidFill>
              </a:rPr>
            </a:br>
            <a:r>
              <a:rPr lang="en-US" sz="5600" dirty="0">
                <a:solidFill>
                  <a:srgbClr val="FFFFFF"/>
                </a:solidFill>
              </a:rPr>
              <a:t>We Will…</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C6D74E-3ABE-49C1-ACAB-4554CAAD309C}"/>
              </a:ext>
            </a:extLst>
          </p:cNvPr>
          <p:cNvSpPr>
            <a:spLocks noGrp="1"/>
          </p:cNvSpPr>
          <p:nvPr>
            <p:ph idx="1"/>
          </p:nvPr>
        </p:nvSpPr>
        <p:spPr>
          <a:xfrm>
            <a:off x="6096000" y="248580"/>
            <a:ext cx="6096000" cy="2879631"/>
          </a:xfrm>
        </p:spPr>
        <p:txBody>
          <a:bodyPr anchor="t" anchorCtr="0">
            <a:normAutofit/>
          </a:bodyPr>
          <a:lstStyle/>
          <a:p>
            <a:pPr>
              <a:lnSpc>
                <a:spcPct val="100000"/>
              </a:lnSpc>
              <a:spcBef>
                <a:spcPts val="0"/>
              </a:spcBef>
              <a:spcAft>
                <a:spcPts val="1500"/>
              </a:spcAft>
            </a:pPr>
            <a:r>
              <a:rPr lang="en-US" sz="2600" b="1" dirty="0">
                <a:solidFill>
                  <a:schemeClr val="bg1"/>
                </a:solidFill>
              </a:rPr>
              <a:t>Estimate Global Water Availability</a:t>
            </a:r>
          </a:p>
          <a:p>
            <a:pPr>
              <a:lnSpc>
                <a:spcPct val="100000"/>
              </a:lnSpc>
              <a:spcBef>
                <a:spcPts val="0"/>
              </a:spcBef>
              <a:spcAft>
                <a:spcPts val="1500"/>
              </a:spcAft>
            </a:pPr>
            <a:r>
              <a:rPr lang="en-US" sz="2600" b="1" dirty="0">
                <a:solidFill>
                  <a:schemeClr val="bg1"/>
                </a:solidFill>
              </a:rPr>
              <a:t>Observe Global Water Distribution</a:t>
            </a:r>
          </a:p>
          <a:p>
            <a:pPr>
              <a:lnSpc>
                <a:spcPct val="100000"/>
              </a:lnSpc>
              <a:spcBef>
                <a:spcPts val="0"/>
              </a:spcBef>
              <a:spcAft>
                <a:spcPts val="1500"/>
              </a:spcAft>
            </a:pPr>
            <a:r>
              <a:rPr lang="en-US" sz="2600" b="1" dirty="0">
                <a:solidFill>
                  <a:schemeClr val="bg1"/>
                </a:solidFill>
              </a:rPr>
              <a:t>Discover your Water Footprint </a:t>
            </a:r>
          </a:p>
          <a:p>
            <a:pPr>
              <a:lnSpc>
                <a:spcPct val="100000"/>
              </a:lnSpc>
              <a:spcBef>
                <a:spcPts val="0"/>
              </a:spcBef>
              <a:spcAft>
                <a:spcPts val="1500"/>
              </a:spcAft>
            </a:pPr>
            <a:r>
              <a:rPr lang="en-US" sz="2600" b="1" dirty="0">
                <a:solidFill>
                  <a:schemeClr val="bg1"/>
                </a:solidFill>
              </a:rPr>
              <a:t>Discuss Personal &amp; Community Solutions for Water Conservation</a:t>
            </a:r>
          </a:p>
        </p:txBody>
      </p:sp>
      <p:pic>
        <p:nvPicPr>
          <p:cNvPr id="5" name="Picture 4">
            <a:extLst>
              <a:ext uri="{FF2B5EF4-FFF2-40B4-BE49-F238E27FC236}">
                <a16:creationId xmlns:a16="http://schemas.microsoft.com/office/drawing/2014/main" id="{3116A7B2-3DCF-492B-A1A4-60E60E848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489" y="3540043"/>
            <a:ext cx="5894254" cy="3317957"/>
          </a:xfrm>
          <a:prstGeom prst="rect">
            <a:avLst/>
          </a:prstGeom>
        </p:spPr>
      </p:pic>
    </p:spTree>
    <p:extLst>
      <p:ext uri="{BB962C8B-B14F-4D97-AF65-F5344CB8AC3E}">
        <p14:creationId xmlns:p14="http://schemas.microsoft.com/office/powerpoint/2010/main" val="3965840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7A790A7-406B-49E7-8330-90F6230F4EBB}"/>
              </a:ext>
            </a:extLst>
          </p:cNvPr>
          <p:cNvSpPr>
            <a:spLocks noGrp="1"/>
          </p:cNvSpPr>
          <p:nvPr>
            <p:ph type="title"/>
          </p:nvPr>
        </p:nvSpPr>
        <p:spPr>
          <a:xfrm>
            <a:off x="6762191" y="2497802"/>
            <a:ext cx="5429809" cy="1862396"/>
          </a:xfrm>
        </p:spPr>
        <p:txBody>
          <a:bodyPr vert="horz" lIns="91440" tIns="45720" rIns="91440" bIns="45720" rtlCol="0" anchor="t">
            <a:noAutofit/>
          </a:bodyPr>
          <a:lstStyle/>
          <a:p>
            <a:r>
              <a:rPr lang="en-US" sz="4800" kern="1200" dirty="0">
                <a:solidFill>
                  <a:srgbClr val="000000"/>
                </a:solidFill>
              </a:rPr>
              <a:t>Where do we find water on Earth? </a:t>
            </a: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Earth Globe Americas">
            <a:extLst>
              <a:ext uri="{FF2B5EF4-FFF2-40B4-BE49-F238E27FC236}">
                <a16:creationId xmlns:a16="http://schemas.microsoft.com/office/drawing/2014/main" id="{7B9052F2-D277-4880-B955-27C1575C5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icture 3" descr="A view of the earth from space&#10;&#10;Description automatically generated with medium confidence">
            <a:extLst>
              <a:ext uri="{FF2B5EF4-FFF2-40B4-BE49-F238E27FC236}">
                <a16:creationId xmlns:a16="http://schemas.microsoft.com/office/drawing/2014/main" id="{5A242078-0A99-45A8-A95E-25A20DF80C27}"/>
              </a:ext>
            </a:extLst>
          </p:cNvPr>
          <p:cNvPicPr>
            <a:picLocks noChangeAspect="1"/>
          </p:cNvPicPr>
          <p:nvPr/>
        </p:nvPicPr>
        <p:blipFill>
          <a:blip r:embed="rId6" cstate="screen">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0470" y="1526526"/>
            <a:ext cx="4386105" cy="4386105"/>
          </a:xfrm>
          <a:prstGeom prst="rect">
            <a:avLst/>
          </a:prstGeom>
        </p:spPr>
      </p:pic>
    </p:spTree>
    <p:extLst>
      <p:ext uri="{BB962C8B-B14F-4D97-AF65-F5344CB8AC3E}">
        <p14:creationId xmlns:p14="http://schemas.microsoft.com/office/powerpoint/2010/main" val="602254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25551"/>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val="0"/>
              </a:ext>
            </a:extLst>
          </a:blip>
          <a:srcRect t="45716" b="33968"/>
          <a:stretch/>
        </p:blipFill>
        <p:spPr>
          <a:xfrm flipV="1">
            <a:off x="0" y="350404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4F0889DB-F6B6-4C13-AA62-22ABA648C5BA}"/>
              </a:ext>
            </a:extLst>
          </p:cNvPr>
          <p:cNvSpPr>
            <a:spLocks noGrp="1"/>
          </p:cNvSpPr>
          <p:nvPr>
            <p:ph type="title"/>
          </p:nvPr>
        </p:nvSpPr>
        <p:spPr>
          <a:xfrm>
            <a:off x="799354" y="5057412"/>
            <a:ext cx="9932286" cy="740176"/>
          </a:xfrm>
        </p:spPr>
        <p:txBody>
          <a:bodyPr vert="horz" lIns="91440" tIns="45720" rIns="91440" bIns="45720" rtlCol="0" anchor="ctr">
            <a:normAutofit fontScale="90000"/>
          </a:bodyPr>
          <a:lstStyle/>
          <a:p>
            <a:pPr algn="ctr"/>
            <a:r>
              <a:rPr lang="en-US" sz="4000" dirty="0">
                <a:solidFill>
                  <a:srgbClr val="FFFFFF"/>
                </a:solidFill>
              </a:rPr>
              <a:t>How much of all the water on Earth </a:t>
            </a:r>
            <a:br>
              <a:rPr lang="en-US" sz="4000" dirty="0">
                <a:solidFill>
                  <a:srgbClr val="FFFFFF"/>
                </a:solidFill>
              </a:rPr>
            </a:br>
            <a:r>
              <a:rPr lang="en-US" sz="4000" dirty="0">
                <a:solidFill>
                  <a:srgbClr val="FFFFFF"/>
                </a:solidFill>
              </a:rPr>
              <a:t>is available for our daily needs ?</a:t>
            </a:r>
            <a:br>
              <a:rPr lang="en-US" sz="2800" dirty="0">
                <a:solidFill>
                  <a:srgbClr val="FFFFFF"/>
                </a:solidFill>
              </a:rPr>
            </a:br>
            <a:br>
              <a:rPr lang="en-US" sz="2200" dirty="0">
                <a:solidFill>
                  <a:srgbClr val="FFFFFF"/>
                </a:solidFill>
              </a:rPr>
            </a:br>
            <a:br>
              <a:rPr lang="en-US" sz="2200" dirty="0">
                <a:solidFill>
                  <a:srgbClr val="FFFFFF"/>
                </a:solidFill>
              </a:rPr>
            </a:br>
            <a:br>
              <a:rPr lang="en-US" sz="2200" dirty="0">
                <a:solidFill>
                  <a:srgbClr val="FFFFFF"/>
                </a:solidFill>
              </a:rPr>
            </a:br>
            <a:r>
              <a:rPr lang="en-US" sz="2200" dirty="0">
                <a:solidFill>
                  <a:srgbClr val="FFFFFF"/>
                </a:solidFill>
              </a:rPr>
              <a:t> </a:t>
            </a:r>
            <a:br>
              <a:rPr lang="en-US" sz="2200" dirty="0">
                <a:solidFill>
                  <a:srgbClr val="FFFFFF"/>
                </a:solidFill>
              </a:rPr>
            </a:br>
            <a:endParaRPr lang="en-US" sz="2200" dirty="0">
              <a:solidFill>
                <a:srgbClr val="FFFFFF"/>
              </a:solidFill>
            </a:endParaRPr>
          </a:p>
        </p:txBody>
      </p:sp>
      <p:sp>
        <p:nvSpPr>
          <p:cNvPr id="23" name="Rectangle 22">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3648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88A2B83-9315-4EFF-AC7F-F4F836A4A402}"/>
              </a:ext>
            </a:extLst>
          </p:cNvPr>
          <p:cNvSpPr>
            <a:spLocks noGrp="1"/>
          </p:cNvSpPr>
          <p:nvPr>
            <p:ph type="body" sz="half" idx="2"/>
          </p:nvPr>
        </p:nvSpPr>
        <p:spPr>
          <a:xfrm>
            <a:off x="3344248" y="6231887"/>
            <a:ext cx="6156050" cy="969011"/>
          </a:xfrm>
        </p:spPr>
        <p:txBody>
          <a:bodyPr vert="horz" lIns="91440" tIns="45720" rIns="91440" bIns="45720" rtlCol="0" anchor="ctr">
            <a:normAutofit lnSpcReduction="10000"/>
          </a:bodyPr>
          <a:lstStyle/>
          <a:p>
            <a:pPr marL="285750" indent="-228600">
              <a:buFont typeface="Arial" panose="020B0604020202020204" pitchFamily="34" charset="0"/>
              <a:buChar char="•"/>
            </a:pPr>
            <a:r>
              <a:rPr lang="en-US" sz="2800" dirty="0">
                <a:solidFill>
                  <a:srgbClr val="FFFFFF"/>
                </a:solidFill>
              </a:rPr>
              <a:t>What % is Salt Water?</a:t>
            </a:r>
          </a:p>
          <a:p>
            <a:pPr marL="285750" indent="-228600">
              <a:buFont typeface="Arial" panose="020B0604020202020204" pitchFamily="34" charset="0"/>
              <a:buChar char="•"/>
            </a:pPr>
            <a:r>
              <a:rPr lang="en-US" sz="2800" dirty="0">
                <a:solidFill>
                  <a:srgbClr val="FFFFFF"/>
                </a:solidFill>
              </a:rPr>
              <a:t>What % is Fresh Water?</a:t>
            </a:r>
          </a:p>
          <a:p>
            <a:pPr marL="285750" indent="-228600">
              <a:buFont typeface="Arial" panose="020B0604020202020204" pitchFamily="34" charset="0"/>
              <a:buChar char="•"/>
            </a:pPr>
            <a:endParaRPr lang="en-US" sz="2800" dirty="0">
              <a:solidFill>
                <a:srgbClr val="FFFFFF"/>
              </a:solidFill>
            </a:endParaRPr>
          </a:p>
          <a:p>
            <a:pPr indent="-228600">
              <a:buFont typeface="Arial" panose="020B0604020202020204" pitchFamily="34" charset="0"/>
              <a:buChar char="•"/>
            </a:pPr>
            <a:endParaRPr lang="en-US" sz="1800" dirty="0">
              <a:solidFill>
                <a:srgbClr val="FFFFFF"/>
              </a:solidFill>
            </a:endParaRPr>
          </a:p>
          <a:p>
            <a:pPr indent="-228600">
              <a:buFont typeface="Arial" panose="020B0604020202020204" pitchFamily="34" charset="0"/>
              <a:buChar char="•"/>
            </a:pPr>
            <a:endParaRPr lang="en-US" sz="1800" dirty="0">
              <a:solidFill>
                <a:srgbClr val="FFFFFF"/>
              </a:solidFill>
            </a:endParaRPr>
          </a:p>
          <a:p>
            <a:pPr indent="-228600">
              <a:buFont typeface="Arial" panose="020B0604020202020204" pitchFamily="34" charset="0"/>
              <a:buChar char="•"/>
            </a:pPr>
            <a:endParaRPr lang="en-US" sz="1800" dirty="0">
              <a:solidFill>
                <a:srgbClr val="FFFFFF"/>
              </a:solidFill>
            </a:endParaRPr>
          </a:p>
        </p:txBody>
      </p:sp>
      <p:pic>
        <p:nvPicPr>
          <p:cNvPr id="6" name="Picture 5" descr="A picture containing water, mountain&#10;&#10;Description automatically generated">
            <a:extLst>
              <a:ext uri="{FF2B5EF4-FFF2-40B4-BE49-F238E27FC236}">
                <a16:creationId xmlns:a16="http://schemas.microsoft.com/office/drawing/2014/main" id="{E56D1EEB-26F1-4E17-97AF-B9FA3D4CA533}"/>
              </a:ext>
            </a:extLst>
          </p:cNvPr>
          <p:cNvPicPr>
            <a:picLocks noChangeAspect="1"/>
          </p:cNvPicPr>
          <p:nvPr/>
        </p:nvPicPr>
        <p:blipFill>
          <a:blip r:embed="rId4" cstate="screen">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81032" y="234592"/>
            <a:ext cx="5745534" cy="3590959"/>
          </a:xfrm>
          <a:prstGeom prst="rect">
            <a:avLst/>
          </a:prstGeom>
        </p:spPr>
      </p:pic>
    </p:spTree>
    <p:extLst>
      <p:ext uri="{BB962C8B-B14F-4D97-AF65-F5344CB8AC3E}">
        <p14:creationId xmlns:p14="http://schemas.microsoft.com/office/powerpoint/2010/main" val="3587972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sitting, table, small, dark&#10;&#10;Description automatically generated">
            <a:extLst>
              <a:ext uri="{FF2B5EF4-FFF2-40B4-BE49-F238E27FC236}">
                <a16:creationId xmlns:a16="http://schemas.microsoft.com/office/drawing/2014/main" id="{3E61BF7A-C72E-4A15-A58F-822A9373D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700" y="2895600"/>
            <a:ext cx="3035300" cy="3124200"/>
          </a:xfrm>
          <a:prstGeom prst="rect">
            <a:avLst/>
          </a:prstGeom>
        </p:spPr>
      </p:pic>
      <p:pic>
        <p:nvPicPr>
          <p:cNvPr id="32" name="Picture 3" descr="A picture containing device, fruit&#10;&#10;Description generated with very high confidence">
            <a:extLst>
              <a:ext uri="{FF2B5EF4-FFF2-40B4-BE49-F238E27FC236}">
                <a16:creationId xmlns:a16="http://schemas.microsoft.com/office/drawing/2014/main" id="{FA4D7ED4-5FA5-4ED4-BAFD-45CAFA947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200" y="2895600"/>
            <a:ext cx="6464300" cy="3124200"/>
          </a:xfrm>
          <a:prstGeom prst="rect">
            <a:avLst/>
          </a:prstGeom>
        </p:spPr>
      </p:pic>
      <p:sp>
        <p:nvSpPr>
          <p:cNvPr id="2" name="Title 1">
            <a:extLst>
              <a:ext uri="{FF2B5EF4-FFF2-40B4-BE49-F238E27FC236}">
                <a16:creationId xmlns:a16="http://schemas.microsoft.com/office/drawing/2014/main" id="{77D3E693-A69C-4151-A024-AB734928560A}"/>
              </a:ext>
            </a:extLst>
          </p:cNvPr>
          <p:cNvSpPr>
            <a:spLocks noGrp="1"/>
          </p:cNvSpPr>
          <p:nvPr>
            <p:ph type="title"/>
          </p:nvPr>
        </p:nvSpPr>
        <p:spPr>
          <a:xfrm>
            <a:off x="1179226" y="826680"/>
            <a:ext cx="9833548" cy="1325563"/>
          </a:xfrm>
        </p:spPr>
        <p:txBody>
          <a:bodyPr>
            <a:normAutofit/>
          </a:bodyPr>
          <a:lstStyle/>
          <a:p>
            <a:pPr algn="ctr"/>
            <a:r>
              <a:rPr lang="en-US" sz="5600" dirty="0">
                <a:solidFill>
                  <a:srgbClr val="FFFFFF"/>
                </a:solidFill>
              </a:rPr>
              <a:t>Global Water Outlook </a:t>
            </a:r>
            <a:endParaRPr lang="en-US" sz="4700" dirty="0">
              <a:solidFill>
                <a:srgbClr val="3DB6CB"/>
              </a:solidFill>
            </a:endParaRPr>
          </a:p>
        </p:txBody>
      </p:sp>
    </p:spTree>
    <p:extLst>
      <p:ext uri="{BB962C8B-B14F-4D97-AF65-F5344CB8AC3E}">
        <p14:creationId xmlns:p14="http://schemas.microsoft.com/office/powerpoint/2010/main" val="148982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Rain">
            <a:extLst>
              <a:ext uri="{FF2B5EF4-FFF2-40B4-BE49-F238E27FC236}">
                <a16:creationId xmlns:a16="http://schemas.microsoft.com/office/drawing/2014/main" id="{7BB583DE-F371-4368-B28B-528343013A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5305" y="1260815"/>
            <a:ext cx="4917527" cy="4917527"/>
          </a:xfrm>
          <a:custGeom>
            <a:avLst/>
            <a:gdLst/>
            <a:ahLst/>
            <a:cxnLst/>
            <a:rect l="l" t="t" r="r" b="b"/>
            <a:pathLst>
              <a:path w="4141760" h="4377846">
                <a:moveTo>
                  <a:pt x="0" y="0"/>
                </a:moveTo>
                <a:lnTo>
                  <a:pt x="4141760" y="0"/>
                </a:lnTo>
                <a:lnTo>
                  <a:pt x="4141760" y="4377846"/>
                </a:lnTo>
                <a:lnTo>
                  <a:pt x="0" y="4377846"/>
                </a:lnTo>
                <a:close/>
              </a:path>
            </a:pathLst>
          </a:custGeom>
        </p:spPr>
      </p:pic>
      <p:sp>
        <p:nvSpPr>
          <p:cNvPr id="2" name="Title 1">
            <a:extLst>
              <a:ext uri="{FF2B5EF4-FFF2-40B4-BE49-F238E27FC236}">
                <a16:creationId xmlns:a16="http://schemas.microsoft.com/office/drawing/2014/main" id="{D103985E-6842-45DD-8C59-830B6AFD07E4}"/>
              </a:ext>
            </a:extLst>
          </p:cNvPr>
          <p:cNvSpPr>
            <a:spLocks noGrp="1"/>
          </p:cNvSpPr>
          <p:nvPr>
            <p:ph type="title"/>
          </p:nvPr>
        </p:nvSpPr>
        <p:spPr>
          <a:xfrm>
            <a:off x="571500" y="3209925"/>
            <a:ext cx="3457576" cy="1297115"/>
          </a:xfrm>
        </p:spPr>
        <p:txBody>
          <a:bodyPr vert="horz" lIns="91440" tIns="45720" rIns="91440" bIns="45720" rtlCol="0" anchor="t">
            <a:normAutofit/>
          </a:bodyPr>
          <a:lstStyle/>
          <a:p>
            <a:pPr algn="ctr"/>
            <a:r>
              <a:rPr lang="en-US" sz="4000" kern="1200" dirty="0">
                <a:solidFill>
                  <a:schemeClr val="bg1"/>
                </a:solidFill>
              </a:rPr>
              <a:t>Water Cycle</a:t>
            </a:r>
          </a:p>
        </p:txBody>
      </p:sp>
      <mc:AlternateContent xmlns:mc="http://schemas.openxmlformats.org/markup-compatibility/2006">
        <mc:Choice xmlns:am3d="http://schemas.microsoft.com/office/drawing/2017/model3d" Requires="am3d">
          <p:graphicFrame>
            <p:nvGraphicFramePr>
              <p:cNvPr id="9" name="3D Model 8" descr="Water cycle">
                <a:extLst>
                  <a:ext uri="{FF2B5EF4-FFF2-40B4-BE49-F238E27FC236}">
                    <a16:creationId xmlns:a16="http://schemas.microsoft.com/office/drawing/2014/main" id="{886CE645-B921-4A20-B100-E53D82DC3C1A}"/>
                  </a:ext>
                </a:extLst>
              </p:cNvPr>
              <p:cNvGraphicFramePr>
                <a:graphicFrameLocks noChangeAspect="1"/>
              </p:cNvGraphicFramePr>
              <p:nvPr/>
            </p:nvGraphicFramePr>
            <p:xfrm>
              <a:off x="5824202" y="407670"/>
              <a:ext cx="6222493" cy="5256715"/>
            </p:xfrm>
            <a:graphic>
              <a:graphicData uri="http://schemas.microsoft.com/office/drawing/2017/model3d">
                <am3d:model3d r:embed="rId6">
                  <am3d:spPr>
                    <a:xfrm>
                      <a:off x="0" y="0"/>
                      <a:ext cx="6222493" cy="5256715"/>
                    </a:xfrm>
                    <a:prstGeom prst="rect">
                      <a:avLst/>
                    </a:prstGeom>
                  </am3d:spPr>
                  <am3d:camera>
                    <am3d:pos x="0" y="0" z="61261198"/>
                    <am3d:up dx="0" dy="36000000" dz="0"/>
                    <am3d:lookAt x="0" y="0" z="0"/>
                    <am3d:perspective fov="2700000"/>
                  </am3d:camera>
                  <am3d:trans>
                    <am3d:meterPerModelUnit n="4648391" d="1000000"/>
                    <am3d:preTrans dx="303" dy="-12002589" dz="-21134"/>
                    <am3d:scale>
                      <am3d:sx n="1000000" d="1000000"/>
                      <am3d:sy n="1000000" d="1000000"/>
                      <am3d:sz n="1000000" d="1000000"/>
                    </am3d:scale>
                    <am3d:rot ax="317009" ay="3134732" az="250909"/>
                    <am3d:postTrans dx="0" dy="0" dz="0"/>
                  </am3d:trans>
                  <am3d:raster rName="Office3DRenderer" rVer="16.0.8326">
                    <am3d:blip r:embed="rId7"/>
                  </am3d:raster>
                  <am3d:extLst>
                    <a:ext uri="{9A65AA19-BECB-4387-8358-8AD5134E1D82}">
                      <a3danim:embedAnim xmlns:a3danim="http://schemas.microsoft.com/office/drawing/2018/animation/model3d" animId="1">
                        <a3danim:animPr length="6400" count="indefinite"/>
                      </a3danim:embedAnim>
                    </a:ext>
                    <a:ext uri="{E9DE012E-A134-456F-84FE-255F9AAD75C6}">
                      <a3danim:posterFrame xmlns:a3danim="http://schemas.microsoft.com/office/drawing/2018/animation/model3d" animId="1"/>
                    </a:ext>
                  </am3d:extLst>
                  <am3d:objViewport viewportSz="73798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Water cycle">
                <a:extLst>
                  <a:ext uri="{FF2B5EF4-FFF2-40B4-BE49-F238E27FC236}">
                    <a16:creationId xmlns:a16="http://schemas.microsoft.com/office/drawing/2014/main" id="{886CE645-B921-4A20-B100-E53D82DC3C1A}"/>
                  </a:ext>
                </a:extLst>
              </p:cNvPr>
              <p:cNvPicPr>
                <a:picLocks noGrp="1" noRot="1" noChangeAspect="1" noMove="1" noResize="1" noEditPoints="1" noAdjustHandles="1" noChangeArrowheads="1" noChangeShapeType="1" noCrop="1"/>
              </p:cNvPicPr>
              <p:nvPr/>
            </p:nvPicPr>
            <p:blipFill>
              <a:blip r:embed="rId7"/>
              <a:stretch>
                <a:fillRect/>
              </a:stretch>
            </p:blipFill>
            <p:spPr>
              <a:xfrm>
                <a:off x="5824202" y="407670"/>
                <a:ext cx="6222493" cy="5256715"/>
              </a:xfrm>
              <a:prstGeom prst="rect">
                <a:avLst/>
              </a:prstGeom>
            </p:spPr>
          </p:pic>
        </mc:Fallback>
      </mc:AlternateContent>
    </p:spTree>
    <p:extLst>
      <p:ext uri="{BB962C8B-B14F-4D97-AF65-F5344CB8AC3E}">
        <p14:creationId xmlns:p14="http://schemas.microsoft.com/office/powerpoint/2010/main" val="19860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1" presetClass="emph" presetSubtype="1" repeatCount="indefinite" fill="hold" nodeType="withEffect">
                                  <p:stCondLst>
                                    <p:cond delay="0"/>
                                  </p:stCondLst>
                                  <p:childTnLst>
                                    <p:anim calcmode="lin" valueType="num">
                                      <p:cBhvr>
                                        <p:cTn id="6" dur="6400" fill="hold"/>
                                        <p:tgtEl>
                                          <p:spTgt spid="9"/>
                                        </p:tgtEl>
                                        <p:attrNameLst>
                                          <p:attrName>embedded2</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screen">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2" name="Title 1">
            <a:extLst>
              <a:ext uri="{FF2B5EF4-FFF2-40B4-BE49-F238E27FC236}">
                <a16:creationId xmlns:a16="http://schemas.microsoft.com/office/drawing/2014/main" id="{D8803FC9-F780-41FC-BEEE-01CC0FDFE26F}"/>
              </a:ext>
            </a:extLst>
          </p:cNvPr>
          <p:cNvSpPr>
            <a:spLocks noGrp="1"/>
          </p:cNvSpPr>
          <p:nvPr>
            <p:ph type="title"/>
          </p:nvPr>
        </p:nvSpPr>
        <p:spPr>
          <a:xfrm>
            <a:off x="0" y="400712"/>
            <a:ext cx="12192000" cy="1066802"/>
          </a:xfrm>
        </p:spPr>
        <p:txBody>
          <a:bodyPr>
            <a:noAutofit/>
          </a:bodyPr>
          <a:lstStyle/>
          <a:p>
            <a:pPr algn="ctr"/>
            <a:r>
              <a:rPr lang="en-US" dirty="0">
                <a:solidFill>
                  <a:srgbClr val="FFFFFF"/>
                </a:solidFill>
              </a:rPr>
              <a:t>Water Supply </a:t>
            </a:r>
            <a:br>
              <a:rPr lang="en-US" dirty="0">
                <a:solidFill>
                  <a:srgbClr val="FFFFFF"/>
                </a:solidFill>
              </a:rPr>
            </a:br>
            <a:r>
              <a:rPr lang="en-US" dirty="0">
                <a:solidFill>
                  <a:srgbClr val="FFFFFF"/>
                </a:solidFill>
              </a:rPr>
              <a:t>Around the World </a:t>
            </a:r>
          </a:p>
        </p:txBody>
      </p:sp>
      <p:pic>
        <p:nvPicPr>
          <p:cNvPr id="3" name="Online Media 2" title="NASA | Show Me the Water">
            <a:hlinkClick r:id="" action="ppaction://media"/>
            <a:extLst>
              <a:ext uri="{FF2B5EF4-FFF2-40B4-BE49-F238E27FC236}">
                <a16:creationId xmlns:a16="http://schemas.microsoft.com/office/drawing/2014/main" id="{40E25052-B1F1-421A-B206-1170CB2D04FA}"/>
              </a:ext>
            </a:extLst>
          </p:cNvPr>
          <p:cNvPicPr>
            <a:picLocks noRot="1" noChangeAspect="1"/>
          </p:cNvPicPr>
          <p:nvPr>
            <a:videoFile r:link="rId1"/>
          </p:nvPr>
        </p:nvPicPr>
        <p:blipFill>
          <a:blip r:embed="rId5"/>
          <a:stretch>
            <a:fillRect/>
          </a:stretch>
        </p:blipFill>
        <p:spPr>
          <a:xfrm>
            <a:off x="3037114" y="2001084"/>
            <a:ext cx="6117772" cy="3456542"/>
          </a:xfrm>
          <a:prstGeom prst="rect">
            <a:avLst/>
          </a:prstGeom>
          <a:ln w="76200">
            <a:solidFill>
              <a:schemeClr val="accent4"/>
            </a:solidFill>
          </a:ln>
        </p:spPr>
      </p:pic>
    </p:spTree>
    <p:extLst>
      <p:ext uri="{BB962C8B-B14F-4D97-AF65-F5344CB8AC3E}">
        <p14:creationId xmlns:p14="http://schemas.microsoft.com/office/powerpoint/2010/main" val="331174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Joshua Roper Photography Boise, Idaho Commercial Photographer Boise  lifestyle photographer, Boise photographer, Boise photographers, Idaho  photographer, Photographer in Idaho, Photos of Boise, Idaho, Boise photos, Idaho  photos, Photos of Idaho">
            <a:extLst>
              <a:ext uri="{FF2B5EF4-FFF2-40B4-BE49-F238E27FC236}">
                <a16:creationId xmlns:a16="http://schemas.microsoft.com/office/drawing/2014/main" id="{00223B00-67E2-47AF-99E1-C197D39D2CB6}"/>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F0889DB-F6B6-4C13-AA62-22ABA648C5BA}"/>
              </a:ext>
            </a:extLst>
          </p:cNvPr>
          <p:cNvSpPr>
            <a:spLocks noGrp="1"/>
          </p:cNvSpPr>
          <p:nvPr>
            <p:ph type="title"/>
          </p:nvPr>
        </p:nvSpPr>
        <p:spPr>
          <a:xfrm>
            <a:off x="457856" y="1952050"/>
            <a:ext cx="4787464" cy="1342754"/>
          </a:xfrm>
        </p:spPr>
        <p:txBody>
          <a:bodyPr vert="horz" lIns="91440" tIns="45720" rIns="91440" bIns="45720" rtlCol="0" anchor="ctr">
            <a:noAutofit/>
          </a:bodyPr>
          <a:lstStyle/>
          <a:p>
            <a:pPr algn="ctr"/>
            <a:r>
              <a:rPr lang="en-US" sz="4200" dirty="0"/>
              <a:t>Treasure Valley’s </a:t>
            </a:r>
            <a:br>
              <a:rPr lang="en-US" sz="4200" dirty="0"/>
            </a:br>
            <a:r>
              <a:rPr lang="en-US" sz="4200" dirty="0"/>
              <a:t>Water Supply</a:t>
            </a:r>
          </a:p>
        </p:txBody>
      </p:sp>
      <p:cxnSp>
        <p:nvCxnSpPr>
          <p:cNvPr id="77" name="Straight Connector 7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88A2B83-9315-4EFF-AC7F-F4F836A4A402}"/>
              </a:ext>
            </a:extLst>
          </p:cNvPr>
          <p:cNvSpPr>
            <a:spLocks noGrp="1"/>
          </p:cNvSpPr>
          <p:nvPr>
            <p:ph type="body" sz="half" idx="2"/>
          </p:nvPr>
        </p:nvSpPr>
        <p:spPr>
          <a:xfrm>
            <a:off x="295275" y="3544082"/>
            <a:ext cx="5495925" cy="2619839"/>
          </a:xfrm>
        </p:spPr>
        <p:txBody>
          <a:bodyPr vert="horz" lIns="91440" tIns="45720" rIns="91440" bIns="45720" rtlCol="0" anchor="t" anchorCtr="0">
            <a:normAutofit/>
          </a:bodyPr>
          <a:lstStyle/>
          <a:p>
            <a:pPr marL="285750" indent="-228600">
              <a:lnSpc>
                <a:spcPct val="100000"/>
              </a:lnSpc>
              <a:buFont typeface="Arial" panose="020B0604020202020204" pitchFamily="34" charset="0"/>
              <a:buChar char="•"/>
            </a:pPr>
            <a:r>
              <a:rPr lang="en-US" sz="2200" dirty="0"/>
              <a:t>High Desert</a:t>
            </a:r>
          </a:p>
          <a:p>
            <a:pPr marL="285750" indent="-228600">
              <a:lnSpc>
                <a:spcPct val="100000"/>
              </a:lnSpc>
              <a:buFont typeface="Arial" panose="020B0604020202020204" pitchFamily="34" charset="0"/>
              <a:buChar char="•"/>
            </a:pPr>
            <a:r>
              <a:rPr lang="en-US" sz="2200" dirty="0"/>
              <a:t>Climate change is impacting our timing of precipitation</a:t>
            </a:r>
          </a:p>
          <a:p>
            <a:pPr marL="285750" indent="-228600">
              <a:lnSpc>
                <a:spcPct val="100000"/>
              </a:lnSpc>
              <a:buFont typeface="Arial" panose="020B0604020202020204" pitchFamily="34" charset="0"/>
              <a:buChar char="•"/>
            </a:pPr>
            <a:r>
              <a:rPr lang="en-US" sz="2200" dirty="0"/>
              <a:t>Less Snowpack means less water</a:t>
            </a:r>
          </a:p>
          <a:p>
            <a:pPr marL="285750" indent="-228600">
              <a:lnSpc>
                <a:spcPct val="100000"/>
              </a:lnSpc>
              <a:buFont typeface="Arial" panose="020B0604020202020204" pitchFamily="34" charset="0"/>
              <a:buChar char="•"/>
            </a:pPr>
            <a:r>
              <a:rPr lang="en-US" sz="2200" dirty="0"/>
              <a:t>Idahoans uses more domestic water per person than any other state</a:t>
            </a:r>
            <a:endParaRPr lang="en-US" sz="1800" dirty="0"/>
          </a:p>
        </p:txBody>
      </p:sp>
    </p:spTree>
    <p:extLst>
      <p:ext uri="{BB962C8B-B14F-4D97-AF65-F5344CB8AC3E}">
        <p14:creationId xmlns:p14="http://schemas.microsoft.com/office/powerpoint/2010/main" val="1606089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FB2781-1B9C-4205-B9F5-1ECF25D9EA14}"/>
              </a:ext>
            </a:extLst>
          </p:cNvPr>
          <p:cNvSpPr>
            <a:spLocks noGrp="1"/>
          </p:cNvSpPr>
          <p:nvPr>
            <p:ph type="title"/>
          </p:nvPr>
        </p:nvSpPr>
        <p:spPr>
          <a:xfrm>
            <a:off x="0" y="4571999"/>
            <a:ext cx="7372631" cy="2286001"/>
          </a:xfrm>
          <a:solidFill>
            <a:schemeClr val="accent1">
              <a:lumMod val="20000"/>
              <a:lumOff val="80000"/>
            </a:schemeClr>
          </a:solidFill>
        </p:spPr>
        <p:txBody>
          <a:bodyPr vert="horz" lIns="91440" tIns="45720" rIns="91440" bIns="45720" rtlCol="0" anchor="ctr">
            <a:normAutofit/>
          </a:bodyPr>
          <a:lstStyle/>
          <a:p>
            <a:pPr algn="ctr"/>
            <a:r>
              <a:rPr lang="en-US" sz="4800" dirty="0">
                <a:solidFill>
                  <a:schemeClr val="bg1"/>
                </a:solidFill>
              </a:rPr>
              <a:t>What is a </a:t>
            </a:r>
            <a:br>
              <a:rPr lang="en-US" sz="4800" dirty="0">
                <a:solidFill>
                  <a:schemeClr val="bg1"/>
                </a:solidFill>
              </a:rPr>
            </a:br>
            <a:r>
              <a:rPr lang="en-US" sz="4800" dirty="0">
                <a:solidFill>
                  <a:schemeClr val="bg1"/>
                </a:solidFill>
              </a:rPr>
              <a:t>Water Footprint?</a:t>
            </a:r>
          </a:p>
        </p:txBody>
      </p:sp>
      <p:pic>
        <p:nvPicPr>
          <p:cNvPr id="7" name="Picture 2" descr="http://uswateralliance.org/wp-content/uploads/2011/12/water-footprint.jpg">
            <a:extLst>
              <a:ext uri="{FF2B5EF4-FFF2-40B4-BE49-F238E27FC236}">
                <a16:creationId xmlns:a16="http://schemas.microsoft.com/office/drawing/2014/main" id="{1C398E51-F8C2-4A74-A67C-3959AE95D0CF}"/>
              </a:ext>
            </a:extLst>
          </p:cNvPr>
          <p:cNvPicPr>
            <a:picLocks noGrp="1" noChangeAspect="1" noChangeArrowheads="1"/>
          </p:cNvPicPr>
          <p:nvPr>
            <p:ph sz="half" idx="2"/>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3221" y="-2118"/>
            <a:ext cx="7372631" cy="4574117"/>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0933228-9068-8032-73A9-B77CAA9F408F}"/>
              </a:ext>
            </a:extLst>
          </p:cNvPr>
          <p:cNvSpPr/>
          <p:nvPr/>
        </p:nvSpPr>
        <p:spPr>
          <a:xfrm>
            <a:off x="7255042" y="0"/>
            <a:ext cx="4936958" cy="68579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9B6BA2-A54C-4042-864E-9FCD6C7FFDC4}"/>
              </a:ext>
            </a:extLst>
          </p:cNvPr>
          <p:cNvSpPr>
            <a:spLocks noGrp="1"/>
          </p:cNvSpPr>
          <p:nvPr>
            <p:ph sz="half" idx="1"/>
          </p:nvPr>
        </p:nvSpPr>
        <p:spPr>
          <a:xfrm>
            <a:off x="7713398" y="701771"/>
            <a:ext cx="4305671" cy="4852362"/>
          </a:xfrm>
        </p:spPr>
        <p:txBody>
          <a:bodyPr vert="horz" lIns="91440" tIns="45720" rIns="91440" bIns="45720" rtlCol="0" anchor="t" anchorCtr="0">
            <a:normAutofit/>
          </a:bodyPr>
          <a:lstStyle/>
          <a:p>
            <a:pPr marL="0" indent="0">
              <a:lnSpc>
                <a:spcPct val="100000"/>
              </a:lnSpc>
              <a:buNone/>
            </a:pPr>
            <a:r>
              <a:rPr lang="en-US" sz="3200" b="1" spc="107" dirty="0">
                <a:solidFill>
                  <a:srgbClr val="FFFFFF"/>
                </a:solidFill>
              </a:rPr>
              <a:t>Water Footprint</a:t>
            </a:r>
            <a:r>
              <a:rPr lang="en-US" sz="2000" b="1" u="sng" dirty="0">
                <a:solidFill>
                  <a:srgbClr val="FFFFFF"/>
                </a:solidFill>
              </a:rPr>
              <a:t> </a:t>
            </a:r>
          </a:p>
          <a:p>
            <a:pPr marL="0" indent="0">
              <a:lnSpc>
                <a:spcPct val="100000"/>
              </a:lnSpc>
              <a:spcBef>
                <a:spcPts val="0"/>
              </a:spcBef>
              <a:buNone/>
            </a:pPr>
            <a:r>
              <a:rPr lang="en-US" sz="2000" dirty="0">
                <a:solidFill>
                  <a:srgbClr val="FFFFFF"/>
                </a:solidFill>
              </a:rPr>
              <a:t>The total amount of direct plus virtual freshwater we use.</a:t>
            </a:r>
          </a:p>
          <a:p>
            <a:pPr marL="0" indent="0">
              <a:lnSpc>
                <a:spcPct val="100000"/>
              </a:lnSpc>
              <a:spcBef>
                <a:spcPts val="2400"/>
              </a:spcBef>
              <a:buNone/>
            </a:pPr>
            <a:r>
              <a:rPr lang="en-US" sz="3200" b="1" spc="107" dirty="0">
                <a:solidFill>
                  <a:srgbClr val="FFFFFF"/>
                </a:solidFill>
              </a:rPr>
              <a:t>Virtual Water </a:t>
            </a:r>
            <a:endParaRPr lang="en-US" sz="3200" spc="107" dirty="0">
              <a:solidFill>
                <a:srgbClr val="FFFFFF"/>
              </a:solidFill>
            </a:endParaRPr>
          </a:p>
          <a:p>
            <a:pPr marL="0" indent="0">
              <a:lnSpc>
                <a:spcPct val="100000"/>
              </a:lnSpc>
              <a:spcBef>
                <a:spcPts val="0"/>
              </a:spcBef>
              <a:buNone/>
            </a:pPr>
            <a:r>
              <a:rPr lang="en-US" sz="2000" dirty="0">
                <a:solidFill>
                  <a:srgbClr val="FFFFFF"/>
                </a:solidFill>
              </a:rPr>
              <a:t>The water it takes to produce the things we eat, wear and use.</a:t>
            </a:r>
          </a:p>
        </p:txBody>
      </p:sp>
    </p:spTree>
    <p:extLst>
      <p:ext uri="{BB962C8B-B14F-4D97-AF65-F5344CB8AC3E}">
        <p14:creationId xmlns:p14="http://schemas.microsoft.com/office/powerpoint/2010/main" val="4110446601"/>
      </p:ext>
    </p:extLst>
  </p:cSld>
  <p:clrMapOvr>
    <a:masterClrMapping/>
  </p:clrMapOvr>
</p:sld>
</file>

<file path=ppt/theme/theme1.xml><?xml version="1.0" encoding="utf-8"?>
<a:theme xmlns:a="http://schemas.openxmlformats.org/drawingml/2006/main" name="Office Theme">
  <a:themeElements>
    <a:clrScheme name="WaterShed">
      <a:dk1>
        <a:sysClr val="windowText" lastClr="000000"/>
      </a:dk1>
      <a:lt1>
        <a:sysClr val="window" lastClr="FFFFFF"/>
      </a:lt1>
      <a:dk2>
        <a:srgbClr val="1F497D"/>
      </a:dk2>
      <a:lt2>
        <a:srgbClr val="EEECE1"/>
      </a:lt2>
      <a:accent1>
        <a:srgbClr val="8ED3DA"/>
      </a:accent1>
      <a:accent2>
        <a:srgbClr val="6E6F72"/>
      </a:accent2>
      <a:accent3>
        <a:srgbClr val="F26A56"/>
      </a:accent3>
      <a:accent4>
        <a:srgbClr val="90905D"/>
      </a:accent4>
      <a:accent5>
        <a:srgbClr val="595959"/>
      </a:accent5>
      <a:accent6>
        <a:srgbClr val="A5A5A5"/>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rk Teal Slides">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ange Slides">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ight Teal Slides">
  <a:themeElements>
    <a:clrScheme name="WaterShed">
      <a:dk1>
        <a:srgbClr val="000000"/>
      </a:dk1>
      <a:lt1>
        <a:srgbClr val="FFFFFF"/>
      </a:lt1>
      <a:dk2>
        <a:srgbClr val="6E6F72"/>
      </a:dk2>
      <a:lt2>
        <a:srgbClr val="6E6F72"/>
      </a:lt2>
      <a:accent1>
        <a:srgbClr val="90905D"/>
      </a:accent1>
      <a:accent2>
        <a:srgbClr val="F26A56"/>
      </a:accent2>
      <a:accent3>
        <a:srgbClr val="8ED3DA"/>
      </a:accent3>
      <a:accent4>
        <a:srgbClr val="EAEFE6"/>
      </a:accent4>
      <a:accent5>
        <a:srgbClr val="6E6F72"/>
      </a:accent5>
      <a:accent6>
        <a:srgbClr val="6D6D66"/>
      </a:accent6>
      <a:hlink>
        <a:srgbClr val="5BB55E"/>
      </a:hlink>
      <a:folHlink>
        <a:srgbClr val="003D5E"/>
      </a:folHlink>
    </a:clrScheme>
    <a:fontScheme name="CG">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2468</TotalTime>
  <Words>2361</Words>
  <Application>Microsoft Office PowerPoint</Application>
  <PresentationFormat>Widescreen</PresentationFormat>
  <Paragraphs>149</Paragraphs>
  <Slides>19</Slides>
  <Notes>17</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19</vt:i4>
      </vt:variant>
    </vt:vector>
  </HeadingPairs>
  <TitlesOfParts>
    <vt:vector size="29" baseType="lpstr">
      <vt:lpstr>Arial</vt:lpstr>
      <vt:lpstr>Calibri</vt:lpstr>
      <vt:lpstr>Century Gothic</vt:lpstr>
      <vt:lpstr>Comic Sans MS</vt:lpstr>
      <vt:lpstr>Times New Roman</vt:lpstr>
      <vt:lpstr>Office Theme</vt:lpstr>
      <vt:lpstr>Custom Design</vt:lpstr>
      <vt:lpstr>Dark Teal Slides</vt:lpstr>
      <vt:lpstr>Orange Slides</vt:lpstr>
      <vt:lpstr>Light Teal Slides</vt:lpstr>
      <vt:lpstr>Water Conservation</vt:lpstr>
      <vt:lpstr>Today  We Will…</vt:lpstr>
      <vt:lpstr>Where do we find water on Earth? </vt:lpstr>
      <vt:lpstr>How much of all the water on Earth  is available for our daily needs ?      </vt:lpstr>
      <vt:lpstr>Global Water Outlook </vt:lpstr>
      <vt:lpstr>Water Cycle</vt:lpstr>
      <vt:lpstr>Water Supply  Around the World </vt:lpstr>
      <vt:lpstr>Treasure Valley’s  Water Supply</vt:lpstr>
      <vt:lpstr>What is a  Water Footprint?</vt:lpstr>
      <vt:lpstr>Guess the Water Footprint for… </vt:lpstr>
      <vt:lpstr>Guess the Water Footprint for… </vt:lpstr>
      <vt:lpstr>Your  Water Footprint </vt:lpstr>
      <vt:lpstr>Idaho’s Water Footprint</vt:lpstr>
      <vt:lpstr>Agriculture  </vt:lpstr>
      <vt:lpstr>PowerPoint Presentation</vt:lpstr>
      <vt:lpstr>PowerPoint Presentation</vt:lpstr>
      <vt:lpstr>The average American family uses more than 300 gallons of water per day at home.  Roughly 70 percent of this use occurs indoors.</vt:lpstr>
      <vt:lpstr>Today We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Conservation</dc:title>
  <dc:creator>Aimee Hughes</dc:creator>
  <cp:lastModifiedBy>Arabelle Britton</cp:lastModifiedBy>
  <cp:revision>130</cp:revision>
  <dcterms:created xsi:type="dcterms:W3CDTF">2021-01-26T19:00:45Z</dcterms:created>
  <dcterms:modified xsi:type="dcterms:W3CDTF">2025-01-07T16:17:52Z</dcterms:modified>
</cp:coreProperties>
</file>