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  <p:sldMasterId id="2147483674" r:id="rId3"/>
    <p:sldMasterId id="2147483682" r:id="rId4"/>
    <p:sldMasterId id="2147483691" r:id="rId5"/>
  </p:sldMasterIdLst>
  <p:notesMasterIdLst>
    <p:notesMasterId r:id="rId27"/>
  </p:notesMasterIdLst>
  <p:sldIdLst>
    <p:sldId id="336" r:id="rId6"/>
    <p:sldId id="338" r:id="rId7"/>
    <p:sldId id="287" r:id="rId8"/>
    <p:sldId id="297" r:id="rId9"/>
    <p:sldId id="365" r:id="rId10"/>
    <p:sldId id="294" r:id="rId11"/>
    <p:sldId id="366" r:id="rId12"/>
    <p:sldId id="367" r:id="rId13"/>
    <p:sldId id="300" r:id="rId14"/>
    <p:sldId id="353" r:id="rId15"/>
    <p:sldId id="354" r:id="rId16"/>
    <p:sldId id="355" r:id="rId17"/>
    <p:sldId id="362" r:id="rId18"/>
    <p:sldId id="303" r:id="rId19"/>
    <p:sldId id="357" r:id="rId20"/>
    <p:sldId id="358" r:id="rId21"/>
    <p:sldId id="359" r:id="rId22"/>
    <p:sldId id="363" r:id="rId23"/>
    <p:sldId id="364" r:id="rId24"/>
    <p:sldId id="369" r:id="rId25"/>
    <p:sldId id="351" r:id="rId26"/>
  </p:sldIdLst>
  <p:sldSz cx="9144000" cy="5143500" type="screen16x9"/>
  <p:notesSz cx="6858000" cy="9144000"/>
  <p:embeddedFontLst>
    <p:embeddedFont>
      <p:font typeface="Abadi" panose="020B0604020104020204" pitchFamily="34" charset="0"/>
      <p:regular r:id="rId28"/>
    </p:embeddedFont>
    <p:embeddedFont>
      <p:font typeface="Abadi Extra Light" panose="020B0604020202020204" charset="0"/>
      <p:regular r:id="rId29"/>
    </p:embeddedFont>
    <p:embeddedFont>
      <p:font typeface="Century Gothic" panose="020B0502020202020204" pitchFamily="34" charset="0"/>
      <p:regular r:id="rId30"/>
      <p:bold r:id="rId31"/>
      <p:italic r:id="rId32"/>
      <p:boldItalic r:id="rId33"/>
    </p:embeddedFont>
    <p:embeddedFont>
      <p:font typeface="Lato" panose="020F0502020204030203" pitchFamily="34" charset="0"/>
      <p:regular r:id="rId34"/>
      <p:bold r:id="rId35"/>
      <p:italic r:id="rId36"/>
      <p:boldItalic r:id="rId37"/>
    </p:embeddedFont>
    <p:embeddedFont>
      <p:font typeface="Raleway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9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5711"/>
    <a:srgbClr val="F78E5F"/>
    <a:srgbClr val="F573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630" y="114"/>
      </p:cViewPr>
      <p:guideLst>
        <p:guide orient="horz" pos="1596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2.fntdata"/><Relationship Id="rId21" Type="http://schemas.openxmlformats.org/officeDocument/2006/relationships/slide" Target="slides/slide16.xml"/><Relationship Id="rId34" Type="http://schemas.openxmlformats.org/officeDocument/2006/relationships/font" Target="fonts/font7.fntdata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4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0" Type="http://schemas.openxmlformats.org/officeDocument/2006/relationships/slide" Target="slides/slide15.xml"/><Relationship Id="rId41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6313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d251bb473_0_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d251bb473_0_6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3782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21ae94164b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21ae94164b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3700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6783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834DD929-59C4-42AD-4CA1-38D695FF7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b9a0b074_1_0:notes">
            <a:extLst>
              <a:ext uri="{FF2B5EF4-FFF2-40B4-BE49-F238E27FC236}">
                <a16:creationId xmlns:a16="http://schemas.microsoft.com/office/drawing/2014/main" id="{7BF304EF-1CF6-0DB8-6310-D8E5DE11C2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b9a0b074_1_0:notes">
            <a:extLst>
              <a:ext uri="{FF2B5EF4-FFF2-40B4-BE49-F238E27FC236}">
                <a16:creationId xmlns:a16="http://schemas.microsoft.com/office/drawing/2014/main" id="{3C01D91F-5D65-0D92-720B-30029E9A89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7992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AAE2D3D2-0E77-B4B4-D0D7-186CA757D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b9a0b074_1_0:notes">
            <a:extLst>
              <a:ext uri="{FF2B5EF4-FFF2-40B4-BE49-F238E27FC236}">
                <a16:creationId xmlns:a16="http://schemas.microsoft.com/office/drawing/2014/main" id="{312C839E-8E0E-4F7C-D97C-9264AFAE06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b9a0b074_1_0:notes">
            <a:extLst>
              <a:ext uri="{FF2B5EF4-FFF2-40B4-BE49-F238E27FC236}">
                <a16:creationId xmlns:a16="http://schemas.microsoft.com/office/drawing/2014/main" id="{18E12436-C27D-BBEF-A2BC-C14E792FD1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8823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21ae94164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21ae94164b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8463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21ae94164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21ae94164b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1299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21ae94164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21ae94164b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7184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0183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4594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21ae94164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21ae94164b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0812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21ae94164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21ae94164b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365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21ae94164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21ae94164b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5147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4341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13632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>
          <a:extLst>
            <a:ext uri="{FF2B5EF4-FFF2-40B4-BE49-F238E27FC236}">
              <a16:creationId xmlns:a16="http://schemas.microsoft.com/office/drawing/2014/main" id="{51E9D693-02F0-416A-9BB3-A1C414501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b9a0b074_1_0:notes">
            <a:extLst>
              <a:ext uri="{FF2B5EF4-FFF2-40B4-BE49-F238E27FC236}">
                <a16:creationId xmlns:a16="http://schemas.microsoft.com/office/drawing/2014/main" id="{FD4E7AEE-D1A3-FD4D-039B-87B7CF944B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b9a0b074_1_0:notes">
            <a:extLst>
              <a:ext uri="{FF2B5EF4-FFF2-40B4-BE49-F238E27FC236}">
                <a16:creationId xmlns:a16="http://schemas.microsoft.com/office/drawing/2014/main" id="{5E15A2D6-9BF5-E328-3BC3-9FD769EF0F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9926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90267" y="363050"/>
            <a:ext cx="6331500" cy="9482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1445092"/>
            <a:ext cx="6331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D220E5-9FE3-CA52-7509-094D97E84AD2}"/>
              </a:ext>
            </a:extLst>
          </p:cNvPr>
          <p:cNvSpPr/>
          <p:nvPr userDrawn="1"/>
        </p:nvSpPr>
        <p:spPr>
          <a:xfrm>
            <a:off x="0" y="0"/>
            <a:ext cx="1630326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60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 userDrawn="1">
  <p:cSld name="1_Main point">
    <p:bg>
      <p:bgPr>
        <a:solidFill>
          <a:srgbClr val="35353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8710683" cy="69262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B2E6EB-FD33-6A85-D118-5ED0E31A1A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0" y="1106081"/>
            <a:ext cx="4229099" cy="178042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1143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D8FC533-0957-7B1E-8069-4C04B62D0A4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86302" y="1106081"/>
            <a:ext cx="4229100" cy="178042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1143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B5E9470E-2D1C-2B67-18C4-4DDB6CD5A1F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8598" y="3134480"/>
            <a:ext cx="4229099" cy="178042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FCD1359-FDD2-90CA-FAB5-8EBA3E05A6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6300" y="3134480"/>
            <a:ext cx="4229100" cy="178042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11430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073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userDrawn="1">
          <p15:clr>
            <a:srgbClr val="FBAE40"/>
          </p15:clr>
        </p15:guide>
        <p15:guide id="2" pos="576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2808" userDrawn="1">
          <p15:clr>
            <a:srgbClr val="FBAE40"/>
          </p15:clr>
        </p15:guide>
        <p15:guide id="5" pos="2952" userDrawn="1">
          <p15:clr>
            <a:srgbClr val="FBAE40"/>
          </p15:clr>
        </p15:guide>
        <p15:guide id="6" pos="5616" userDrawn="1">
          <p15:clr>
            <a:srgbClr val="FBAE40"/>
          </p15:clr>
        </p15:guide>
        <p15:guide id="7" orient="horz" userDrawn="1">
          <p15:clr>
            <a:srgbClr val="FBAE40"/>
          </p15:clr>
        </p15:guide>
        <p15:guide id="8" orient="horz" pos="3240" userDrawn="1">
          <p15:clr>
            <a:srgbClr val="FBAE40"/>
          </p15:clr>
        </p15:guide>
        <p15:guide id="9" orient="horz" pos="144" userDrawn="1">
          <p15:clr>
            <a:srgbClr val="FBAE40"/>
          </p15:clr>
        </p15:guide>
        <p15:guide id="10" orient="horz" pos="30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 userDrawn="1">
  <p:cSld name="1_Main point">
    <p:bg>
      <p:bgPr>
        <a:solidFill>
          <a:schemeClr val="tx1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8710683" cy="69262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B2E6EB-FD33-6A85-D118-5ED0E31A1A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0" y="1106080"/>
            <a:ext cx="4229099" cy="3117901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1143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D8FC533-0957-7B1E-8069-4C04B62D0A4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86302" y="1106080"/>
            <a:ext cx="4229100" cy="3117901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11430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507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5760">
          <p15:clr>
            <a:srgbClr val="FBAE40"/>
          </p15:clr>
        </p15:guide>
        <p15:guide id="3" pos="144">
          <p15:clr>
            <a:srgbClr val="FBAE40"/>
          </p15:clr>
        </p15:guide>
        <p15:guide id="4" pos="2808">
          <p15:clr>
            <a:srgbClr val="FBAE40"/>
          </p15:clr>
        </p15:guide>
        <p15:guide id="5" pos="2952">
          <p15:clr>
            <a:srgbClr val="FBAE40"/>
          </p15:clr>
        </p15:guide>
        <p15:guide id="6" pos="5616">
          <p15:clr>
            <a:srgbClr val="FBAE40"/>
          </p15:clr>
        </p15:guide>
        <p15:guide id="7" orient="horz">
          <p15:clr>
            <a:srgbClr val="FBAE40"/>
          </p15:clr>
        </p15:guide>
        <p15:guide id="8" orient="horz" pos="3240">
          <p15:clr>
            <a:srgbClr val="FBAE40"/>
          </p15:clr>
        </p15:guide>
        <p15:guide id="9" orient="horz" pos="144">
          <p15:clr>
            <a:srgbClr val="FBAE40"/>
          </p15:clr>
        </p15:guide>
        <p15:guide id="10" orient="horz" pos="309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outdoor, nature, shore, resort&#10;&#10;Description automatically generated">
            <a:extLst>
              <a:ext uri="{FF2B5EF4-FFF2-40B4-BE49-F238E27FC236}">
                <a16:creationId xmlns:a16="http://schemas.microsoft.com/office/drawing/2014/main" id="{EC42F44B-65CC-E907-A502-79EA9BBF81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3" r="7130" b="36871"/>
          <a:stretch/>
        </p:blipFill>
        <p:spPr>
          <a:xfrm>
            <a:off x="0" y="489890"/>
            <a:ext cx="9144000" cy="2696401"/>
          </a:xfrm>
          <a:prstGeom prst="rect">
            <a:avLst/>
          </a:prstGeom>
          <a:ln w="47625" cap="sq">
            <a:noFill/>
            <a:miter lim="8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384A29-3487-1917-D2D1-379F76BBE564}"/>
              </a:ext>
            </a:extLst>
          </p:cNvPr>
          <p:cNvSpPr txBox="1"/>
          <p:nvPr userDrawn="1"/>
        </p:nvSpPr>
        <p:spPr>
          <a:xfrm>
            <a:off x="13420" y="4416881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spc="215" dirty="0">
                <a:solidFill>
                  <a:schemeClr val="bg1"/>
                </a:solidFill>
              </a:rPr>
              <a:t>B</a:t>
            </a:r>
            <a:r>
              <a:rPr lang="en-US" sz="1050" b="1" spc="215" dirty="0">
                <a:solidFill>
                  <a:schemeClr val="bg1"/>
                </a:solidFill>
              </a:rPr>
              <a:t>OISE</a:t>
            </a:r>
            <a:r>
              <a:rPr lang="en-US" sz="1800" b="1" spc="215" dirty="0">
                <a:solidFill>
                  <a:schemeClr val="bg1"/>
                </a:solidFill>
              </a:rPr>
              <a:t>W</a:t>
            </a:r>
            <a:r>
              <a:rPr lang="en-US" sz="1050" b="1" spc="215" dirty="0">
                <a:solidFill>
                  <a:schemeClr val="bg1"/>
                </a:solidFill>
              </a:rPr>
              <a:t>ATER</a:t>
            </a:r>
            <a:r>
              <a:rPr lang="en-US" sz="1800" b="1" spc="215" dirty="0">
                <a:solidFill>
                  <a:schemeClr val="bg1"/>
                </a:solidFill>
              </a:rPr>
              <a:t>S</a:t>
            </a:r>
            <a:r>
              <a:rPr lang="en-US" sz="1050" b="1" spc="215" dirty="0">
                <a:solidFill>
                  <a:schemeClr val="bg1"/>
                </a:solidFill>
              </a:rPr>
              <a:t>HED.ORG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7B972AC-780F-058A-EAC4-A18E957C1FC3}"/>
              </a:ext>
            </a:extLst>
          </p:cNvPr>
          <p:cNvGrpSpPr/>
          <p:nvPr userDrawn="1"/>
        </p:nvGrpSpPr>
        <p:grpSpPr>
          <a:xfrm>
            <a:off x="3845752" y="3656003"/>
            <a:ext cx="1479337" cy="728037"/>
            <a:chOff x="4199170" y="3921213"/>
            <a:chExt cx="3142468" cy="1546526"/>
          </a:xfrm>
        </p:grpSpPr>
        <p:pic>
          <p:nvPicPr>
            <p:cNvPr id="4" name="Picture 3" descr="Shape, circle&#10;&#10;Description automatically generated">
              <a:extLst>
                <a:ext uri="{FF2B5EF4-FFF2-40B4-BE49-F238E27FC236}">
                  <a16:creationId xmlns:a16="http://schemas.microsoft.com/office/drawing/2014/main" id="{D9A74B59-9424-3C86-4FD1-8A2B32B7FE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4648" y="3950749"/>
              <a:ext cx="1516990" cy="1516990"/>
            </a:xfrm>
            <a:prstGeom prst="rect">
              <a:avLst/>
            </a:prstGeom>
          </p:spPr>
        </p:pic>
        <p:pic>
          <p:nvPicPr>
            <p:cNvPr id="6" name="Picture 5" descr="Logo&#10;&#10;Description automatically generated">
              <a:extLst>
                <a:ext uri="{FF2B5EF4-FFF2-40B4-BE49-F238E27FC236}">
                  <a16:creationId xmlns:a16="http://schemas.microsoft.com/office/drawing/2014/main" id="{E2AD9FB1-0CB7-ED6C-76E4-1353C4F755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170" y="3921213"/>
              <a:ext cx="1263276" cy="13334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5015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07B0F-EEFE-401B-839D-86AC5FFB7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E83D2E-7878-4C74-A6B8-2337DE68F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86354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DC11-FA2E-4085-B4F1-671C11238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F834E-29E5-454B-92F6-F359DAA9B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796" y="1216531"/>
            <a:ext cx="7886700" cy="372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3976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DC11-FA2E-4085-B4F1-671C1123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0188" y="188119"/>
            <a:ext cx="5144007" cy="95236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CEFFA3-9C46-4B1E-9ED0-8286FB33F4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0728" y="1273969"/>
            <a:ext cx="5144007" cy="373712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DD288E-7DC9-408F-A312-72FEA9AABAE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99996" y="135802"/>
            <a:ext cx="2698098" cy="4875291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93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DC11-FA2E-4085-B4F1-671C1123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25" y="174538"/>
            <a:ext cx="4640750" cy="95236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CEFFA3-9C46-4B1E-9ED0-8286FB33F4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465" y="1260389"/>
            <a:ext cx="4640750" cy="3112563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DD288E-7DC9-408F-A312-72FEA9AABAE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66645" y="0"/>
            <a:ext cx="3277355" cy="51435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6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hoto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DC11-FA2E-4085-B4F1-671C1123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25" y="174538"/>
            <a:ext cx="5048155" cy="95236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CEFFA3-9C46-4B1E-9ED0-8286FB33F4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465" y="1260388"/>
            <a:ext cx="5048155" cy="374052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DD288E-7DC9-408F-A312-72FEA9AABAE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01210" y="135801"/>
            <a:ext cx="2722829" cy="155493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730593B8-586B-4975-860C-131E21A6BF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1210" y="1790890"/>
            <a:ext cx="2722829" cy="155493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BFE578CB-243C-5495-5987-F7EA56F7616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01209" y="3445979"/>
            <a:ext cx="2722829" cy="155493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24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BE4FF-BA18-4E15-96EA-3FEACFF3D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4A920-3505-4CCD-901A-33D8FAD3F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9498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2BB0-D3D0-4CD5-8277-089A302C3D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9998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0481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+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1999456" y="643690"/>
            <a:ext cx="5562600" cy="263128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1999456" y="3444041"/>
            <a:ext cx="5562600" cy="400050"/>
          </a:xfrm>
        </p:spPr>
        <p:txBody>
          <a:bodyPr>
            <a:normAutofit/>
          </a:bodyPr>
          <a:lstStyle>
            <a:lvl1pPr marL="0" indent="0" algn="ctr">
              <a:buNone/>
              <a:defRPr sz="2100" b="1" baseline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999456" y="3844091"/>
            <a:ext cx="5562600" cy="40005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005959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1931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07B0F-EEFE-401B-839D-86AC5FFB7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4036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E83D2E-7878-4C74-A6B8-2337DE68F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036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02969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DC11-FA2E-4085-B4F1-671C1123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81" y="273845"/>
            <a:ext cx="7886700" cy="8584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F834E-29E5-454B-92F6-F359DAA9B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281" y="1216531"/>
            <a:ext cx="7886700" cy="37273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7305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DC11-FA2E-4085-B4F1-671C1123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256" y="188119"/>
            <a:ext cx="5144007" cy="95236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CEFFA3-9C46-4B1E-9ED0-8286FB33F4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38796" y="1273969"/>
            <a:ext cx="5144007" cy="373712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DD288E-7DC9-408F-A312-72FEA9AABAE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784144" cy="51435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4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DC11-FA2E-4085-B4F1-671C1123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028" y="174538"/>
            <a:ext cx="5048155" cy="95236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CEFFA3-9C46-4B1E-9ED0-8286FB33F4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24568" y="1260388"/>
            <a:ext cx="5048155" cy="374052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DD288E-7DC9-408F-A312-72FEA9AABAE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9699" y="135801"/>
            <a:ext cx="2722829" cy="155493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730593B8-586B-4975-860C-131E21A6BF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9700" y="1790890"/>
            <a:ext cx="2722829" cy="155493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BFE578CB-243C-5495-5987-F7EA56F7616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9698" y="3445979"/>
            <a:ext cx="2722829" cy="155493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783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BE4FF-BA18-4E15-96EA-3FEACFF3D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4A920-3505-4CCD-901A-33D8FAD3F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749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2BB0-D3D0-4CD5-8277-089A302C3D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99249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6564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1549080" y="643690"/>
            <a:ext cx="5562600" cy="263128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1549080" y="3444041"/>
            <a:ext cx="5562600" cy="400050"/>
          </a:xfrm>
        </p:spPr>
        <p:txBody>
          <a:bodyPr>
            <a:normAutofit/>
          </a:bodyPr>
          <a:lstStyle>
            <a:lvl1pPr marL="0" indent="0" algn="ctr">
              <a:buNone/>
              <a:defRPr sz="2100" b="1" baseline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549080" y="3844091"/>
            <a:ext cx="5562600" cy="40005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136240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299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07B0F-EEFE-401B-839D-86AC5FFB7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E83D2E-7878-4C74-A6B8-2337DE68F5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11156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DC11-FA2E-4085-B4F1-671C11238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F834E-29E5-454B-92F6-F359DAA9B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796" y="1216531"/>
            <a:ext cx="7886700" cy="372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6750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DC11-FA2E-4085-B4F1-671C1123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0188" y="188119"/>
            <a:ext cx="5144007" cy="95236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CEFFA3-9C46-4B1E-9ED0-8286FB33F4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0728" y="1273969"/>
            <a:ext cx="5144007" cy="373712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DD288E-7DC9-408F-A312-72FEA9AABAE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99996" y="135802"/>
            <a:ext cx="2698098" cy="4875291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7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Conten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DC11-FA2E-4085-B4F1-671C1123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25" y="174538"/>
            <a:ext cx="4640750" cy="95236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CEFFA3-9C46-4B1E-9ED0-8286FB33F4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465" y="1260389"/>
            <a:ext cx="4640750" cy="3112563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DD288E-7DC9-408F-A312-72FEA9AABAE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66645" y="0"/>
            <a:ext cx="3277355" cy="51435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43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s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6DC11-FA2E-4085-B4F1-671C1123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25" y="174538"/>
            <a:ext cx="5048155" cy="95236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CEFFA3-9C46-4B1E-9ED0-8286FB33F4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465" y="1260388"/>
            <a:ext cx="5048155" cy="3740524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DD288E-7DC9-408F-A312-72FEA9AABAE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01210" y="135801"/>
            <a:ext cx="2722829" cy="155493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730593B8-586B-4975-860C-131E21A6BF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1210" y="1790890"/>
            <a:ext cx="2722829" cy="155493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BFE578CB-243C-5495-5987-F7EA56F7616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01209" y="3445979"/>
            <a:ext cx="2722829" cy="155493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510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BE4FF-BA18-4E15-96EA-3FEACFF3D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4A920-3505-4CCD-901A-33D8FAD3F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9498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2BB0-D3D0-4CD5-8277-089A302C3D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9998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108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1999456" y="643690"/>
            <a:ext cx="5562600" cy="263128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1999456" y="3444041"/>
            <a:ext cx="5562600" cy="400050"/>
          </a:xfrm>
        </p:spPr>
        <p:txBody>
          <a:bodyPr>
            <a:normAutofit/>
          </a:bodyPr>
          <a:lstStyle>
            <a:lvl1pPr marL="0" indent="0" algn="ctr">
              <a:buNone/>
              <a:defRPr sz="2100" b="1" baseline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999456" y="3844091"/>
            <a:ext cx="5562600" cy="40005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535621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3092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hoto (GRA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BF28B59-1F96-323F-9A8C-860B8E41A778}"/>
              </a:ext>
            </a:extLst>
          </p:cNvPr>
          <p:cNvSpPr/>
          <p:nvPr userDrawn="1"/>
        </p:nvSpPr>
        <p:spPr>
          <a:xfrm>
            <a:off x="0" y="4258237"/>
            <a:ext cx="9143467" cy="8852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1E01C4-10BB-420E-A685-5F77D47EB7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9144000" cy="425823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698A141C-A5B7-43BA-82D8-B6432C4EC9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7501" y="4472343"/>
            <a:ext cx="8263332" cy="457049"/>
          </a:xfrm>
          <a:ln w="57150"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300" b="1" cap="all" spc="225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B42891DB-FC21-5DA5-4868-F93EDFBE9E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2" y="4351600"/>
            <a:ext cx="698536" cy="69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566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hoto (TE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BF28B59-1F96-323F-9A8C-860B8E41A778}"/>
              </a:ext>
            </a:extLst>
          </p:cNvPr>
          <p:cNvSpPr/>
          <p:nvPr userDrawn="1"/>
        </p:nvSpPr>
        <p:spPr>
          <a:xfrm>
            <a:off x="0" y="4258237"/>
            <a:ext cx="9143467" cy="88526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1E01C4-10BB-420E-A685-5F77D47EB7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9144000" cy="425823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698A141C-A5B7-43BA-82D8-B6432C4EC9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7501" y="4472343"/>
            <a:ext cx="8263332" cy="457049"/>
          </a:xfrm>
          <a:ln w="57150"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3300" b="1" cap="all" spc="225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B42891DB-FC21-5DA5-4868-F93EDFBE9E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2" y="4351600"/>
            <a:ext cx="698536" cy="69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027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Circle Graphic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8B462D-F6A9-4B22-B60A-8945E64AD45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43B5B-76EC-4D8C-9E05-29BE2DACB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2948" y="4455455"/>
            <a:ext cx="334736" cy="273844"/>
          </a:xfrm>
          <a:prstGeom prst="rect">
            <a:avLst/>
          </a:prstGeom>
        </p:spPr>
        <p:txBody>
          <a:bodyPr/>
          <a:lstStyle/>
          <a:p>
            <a:fld id="{430B9508-3C0F-452E-80B1-4D30FDB04C7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3B8C6B4-C1AF-4477-8371-DE399D77F3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8640" y="-118487"/>
            <a:ext cx="2865988" cy="5338680"/>
          </a:xfrm>
          <a:custGeom>
            <a:avLst/>
            <a:gdLst>
              <a:gd name="connsiteX0" fmla="*/ 0 w 7307920"/>
              <a:gd name="connsiteY0" fmla="*/ 3532244 h 7064487"/>
              <a:gd name="connsiteX1" fmla="*/ 3653960 w 7307920"/>
              <a:gd name="connsiteY1" fmla="*/ 0 h 7064487"/>
              <a:gd name="connsiteX2" fmla="*/ 7307920 w 7307920"/>
              <a:gd name="connsiteY2" fmla="*/ 3532244 h 7064487"/>
              <a:gd name="connsiteX3" fmla="*/ 3653960 w 7307920"/>
              <a:gd name="connsiteY3" fmla="*/ 7064488 h 7064487"/>
              <a:gd name="connsiteX4" fmla="*/ 0 w 7307920"/>
              <a:gd name="connsiteY4" fmla="*/ 3532244 h 7064487"/>
              <a:gd name="connsiteX0" fmla="*/ 0 w 7307920"/>
              <a:gd name="connsiteY0" fmla="*/ 3532244 h 7064488"/>
              <a:gd name="connsiteX1" fmla="*/ 3653960 w 7307920"/>
              <a:gd name="connsiteY1" fmla="*/ 0 h 7064488"/>
              <a:gd name="connsiteX2" fmla="*/ 7307920 w 7307920"/>
              <a:gd name="connsiteY2" fmla="*/ 3532244 h 7064488"/>
              <a:gd name="connsiteX3" fmla="*/ 3653960 w 7307920"/>
              <a:gd name="connsiteY3" fmla="*/ 7064488 h 7064488"/>
              <a:gd name="connsiteX4" fmla="*/ 0 w 7307920"/>
              <a:gd name="connsiteY4" fmla="*/ 3532244 h 7064488"/>
              <a:gd name="connsiteX0" fmla="*/ 7307920 w 7307920"/>
              <a:gd name="connsiteY0" fmla="*/ 3444580 h 6976824"/>
              <a:gd name="connsiteX1" fmla="*/ 3653960 w 7307920"/>
              <a:gd name="connsiteY1" fmla="*/ 6976824 h 6976824"/>
              <a:gd name="connsiteX2" fmla="*/ 0 w 7307920"/>
              <a:gd name="connsiteY2" fmla="*/ 3444580 h 6976824"/>
              <a:gd name="connsiteX3" fmla="*/ 3745400 w 7307920"/>
              <a:gd name="connsiteY3" fmla="*/ 3776 h 6976824"/>
              <a:gd name="connsiteX0" fmla="*/ 3653960 w 3745400"/>
              <a:gd name="connsiteY0" fmla="*/ 6976824 h 6976824"/>
              <a:gd name="connsiteX1" fmla="*/ 0 w 3745400"/>
              <a:gd name="connsiteY1" fmla="*/ 3444580 h 6976824"/>
              <a:gd name="connsiteX2" fmla="*/ 3745400 w 3745400"/>
              <a:gd name="connsiteY2" fmla="*/ 3776 h 697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5400" h="6976824">
                <a:moveTo>
                  <a:pt x="3653960" y="6976824"/>
                </a:moveTo>
                <a:cubicBezTo>
                  <a:pt x="1635934" y="6976824"/>
                  <a:pt x="0" y="5395384"/>
                  <a:pt x="0" y="3444580"/>
                </a:cubicBezTo>
                <a:cubicBezTo>
                  <a:pt x="0" y="1493776"/>
                  <a:pt x="1635934" y="-87664"/>
                  <a:pt x="3745400" y="3776"/>
                </a:cubicBezTo>
              </a:path>
            </a:pathLst>
          </a:custGeom>
          <a:solidFill>
            <a:schemeClr val="bg2"/>
          </a:solidFill>
          <a:ln w="76200">
            <a:solidFill>
              <a:schemeClr val="accent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F2DBE-61FB-461D-8EA8-A2394BC07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1507" y="318411"/>
            <a:ext cx="5633543" cy="865414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spc="45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30CF151-4662-4E13-BB80-122401BCDA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1012" y="1297781"/>
            <a:ext cx="5634038" cy="320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06462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Circle Graphic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8B462D-F6A9-4B22-B60A-8945E64AD45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43B5B-76EC-4D8C-9E05-29BE2DACB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2948" y="4455455"/>
            <a:ext cx="334736" cy="273844"/>
          </a:xfrm>
          <a:prstGeom prst="rect">
            <a:avLst/>
          </a:prstGeom>
        </p:spPr>
        <p:txBody>
          <a:bodyPr/>
          <a:lstStyle/>
          <a:p>
            <a:fld id="{430B9508-3C0F-452E-80B1-4D30FDB04C7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3B8C6B4-C1AF-4477-8371-DE399D77F3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8640" y="-118487"/>
            <a:ext cx="2865988" cy="5338680"/>
          </a:xfrm>
          <a:custGeom>
            <a:avLst/>
            <a:gdLst>
              <a:gd name="connsiteX0" fmla="*/ 0 w 7307920"/>
              <a:gd name="connsiteY0" fmla="*/ 3532244 h 7064487"/>
              <a:gd name="connsiteX1" fmla="*/ 3653960 w 7307920"/>
              <a:gd name="connsiteY1" fmla="*/ 0 h 7064487"/>
              <a:gd name="connsiteX2" fmla="*/ 7307920 w 7307920"/>
              <a:gd name="connsiteY2" fmla="*/ 3532244 h 7064487"/>
              <a:gd name="connsiteX3" fmla="*/ 3653960 w 7307920"/>
              <a:gd name="connsiteY3" fmla="*/ 7064488 h 7064487"/>
              <a:gd name="connsiteX4" fmla="*/ 0 w 7307920"/>
              <a:gd name="connsiteY4" fmla="*/ 3532244 h 7064487"/>
              <a:gd name="connsiteX0" fmla="*/ 0 w 7307920"/>
              <a:gd name="connsiteY0" fmla="*/ 3532244 h 7064488"/>
              <a:gd name="connsiteX1" fmla="*/ 3653960 w 7307920"/>
              <a:gd name="connsiteY1" fmla="*/ 0 h 7064488"/>
              <a:gd name="connsiteX2" fmla="*/ 7307920 w 7307920"/>
              <a:gd name="connsiteY2" fmla="*/ 3532244 h 7064488"/>
              <a:gd name="connsiteX3" fmla="*/ 3653960 w 7307920"/>
              <a:gd name="connsiteY3" fmla="*/ 7064488 h 7064488"/>
              <a:gd name="connsiteX4" fmla="*/ 0 w 7307920"/>
              <a:gd name="connsiteY4" fmla="*/ 3532244 h 7064488"/>
              <a:gd name="connsiteX0" fmla="*/ 7307920 w 7307920"/>
              <a:gd name="connsiteY0" fmla="*/ 3444580 h 6976824"/>
              <a:gd name="connsiteX1" fmla="*/ 3653960 w 7307920"/>
              <a:gd name="connsiteY1" fmla="*/ 6976824 h 6976824"/>
              <a:gd name="connsiteX2" fmla="*/ 0 w 7307920"/>
              <a:gd name="connsiteY2" fmla="*/ 3444580 h 6976824"/>
              <a:gd name="connsiteX3" fmla="*/ 3745400 w 7307920"/>
              <a:gd name="connsiteY3" fmla="*/ 3776 h 6976824"/>
              <a:gd name="connsiteX0" fmla="*/ 3653960 w 3745400"/>
              <a:gd name="connsiteY0" fmla="*/ 6976824 h 6976824"/>
              <a:gd name="connsiteX1" fmla="*/ 0 w 3745400"/>
              <a:gd name="connsiteY1" fmla="*/ 3444580 h 6976824"/>
              <a:gd name="connsiteX2" fmla="*/ 3745400 w 3745400"/>
              <a:gd name="connsiteY2" fmla="*/ 3776 h 697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5400" h="6976824">
                <a:moveTo>
                  <a:pt x="3653960" y="6976824"/>
                </a:moveTo>
                <a:cubicBezTo>
                  <a:pt x="1635934" y="6976824"/>
                  <a:pt x="0" y="5395384"/>
                  <a:pt x="0" y="3444580"/>
                </a:cubicBezTo>
                <a:cubicBezTo>
                  <a:pt x="0" y="1493776"/>
                  <a:pt x="1635934" y="-87664"/>
                  <a:pt x="3745400" y="3776"/>
                </a:cubicBezTo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F2DBE-61FB-461D-8EA8-A2394BC07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1013" y="318411"/>
            <a:ext cx="5633543" cy="865414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spc="45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30CF151-4662-4E13-BB80-122401BCDA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1012" y="1297781"/>
            <a:ext cx="5634038" cy="320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075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Circle Graphic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8B462D-F6A9-4B22-B60A-8945E64AD45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43B5B-76EC-4D8C-9E05-29BE2DACB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2948" y="4455455"/>
            <a:ext cx="334736" cy="273844"/>
          </a:xfrm>
          <a:prstGeom prst="rect">
            <a:avLst/>
          </a:prstGeom>
        </p:spPr>
        <p:txBody>
          <a:bodyPr/>
          <a:lstStyle/>
          <a:p>
            <a:fld id="{430B9508-3C0F-452E-80B1-4D30FDB04C7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3B8C6B4-C1AF-4477-8371-DE399D77F3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8640" y="-118487"/>
            <a:ext cx="2865988" cy="5338680"/>
          </a:xfrm>
          <a:custGeom>
            <a:avLst/>
            <a:gdLst>
              <a:gd name="connsiteX0" fmla="*/ 0 w 7307920"/>
              <a:gd name="connsiteY0" fmla="*/ 3532244 h 7064487"/>
              <a:gd name="connsiteX1" fmla="*/ 3653960 w 7307920"/>
              <a:gd name="connsiteY1" fmla="*/ 0 h 7064487"/>
              <a:gd name="connsiteX2" fmla="*/ 7307920 w 7307920"/>
              <a:gd name="connsiteY2" fmla="*/ 3532244 h 7064487"/>
              <a:gd name="connsiteX3" fmla="*/ 3653960 w 7307920"/>
              <a:gd name="connsiteY3" fmla="*/ 7064488 h 7064487"/>
              <a:gd name="connsiteX4" fmla="*/ 0 w 7307920"/>
              <a:gd name="connsiteY4" fmla="*/ 3532244 h 7064487"/>
              <a:gd name="connsiteX0" fmla="*/ 0 w 7307920"/>
              <a:gd name="connsiteY0" fmla="*/ 3532244 h 7064488"/>
              <a:gd name="connsiteX1" fmla="*/ 3653960 w 7307920"/>
              <a:gd name="connsiteY1" fmla="*/ 0 h 7064488"/>
              <a:gd name="connsiteX2" fmla="*/ 7307920 w 7307920"/>
              <a:gd name="connsiteY2" fmla="*/ 3532244 h 7064488"/>
              <a:gd name="connsiteX3" fmla="*/ 3653960 w 7307920"/>
              <a:gd name="connsiteY3" fmla="*/ 7064488 h 7064488"/>
              <a:gd name="connsiteX4" fmla="*/ 0 w 7307920"/>
              <a:gd name="connsiteY4" fmla="*/ 3532244 h 7064488"/>
              <a:gd name="connsiteX0" fmla="*/ 7307920 w 7307920"/>
              <a:gd name="connsiteY0" fmla="*/ 3444580 h 6976824"/>
              <a:gd name="connsiteX1" fmla="*/ 3653960 w 7307920"/>
              <a:gd name="connsiteY1" fmla="*/ 6976824 h 6976824"/>
              <a:gd name="connsiteX2" fmla="*/ 0 w 7307920"/>
              <a:gd name="connsiteY2" fmla="*/ 3444580 h 6976824"/>
              <a:gd name="connsiteX3" fmla="*/ 3745400 w 7307920"/>
              <a:gd name="connsiteY3" fmla="*/ 3776 h 6976824"/>
              <a:gd name="connsiteX0" fmla="*/ 3653960 w 3745400"/>
              <a:gd name="connsiteY0" fmla="*/ 6976824 h 6976824"/>
              <a:gd name="connsiteX1" fmla="*/ 0 w 3745400"/>
              <a:gd name="connsiteY1" fmla="*/ 3444580 h 6976824"/>
              <a:gd name="connsiteX2" fmla="*/ 3745400 w 3745400"/>
              <a:gd name="connsiteY2" fmla="*/ 3776 h 6976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5400" h="6976824">
                <a:moveTo>
                  <a:pt x="3653960" y="6976824"/>
                </a:moveTo>
                <a:cubicBezTo>
                  <a:pt x="1635934" y="6976824"/>
                  <a:pt x="0" y="5395384"/>
                  <a:pt x="0" y="3444580"/>
                </a:cubicBezTo>
                <a:cubicBezTo>
                  <a:pt x="0" y="1493776"/>
                  <a:pt x="1635934" y="-87664"/>
                  <a:pt x="3745400" y="3776"/>
                </a:cubicBez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7620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F2DBE-61FB-461D-8EA8-A2394BC07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1013" y="318411"/>
            <a:ext cx="5633543" cy="865414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spc="45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30CF151-4662-4E13-BB80-122401BCDA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1012" y="1297781"/>
            <a:ext cx="5634038" cy="32004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19440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629150"/>
            <a:ext cx="9144000" cy="51435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46863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228600" y="4778684"/>
            <a:ext cx="8858250" cy="285750"/>
          </a:xfrm>
        </p:spPr>
        <p:txBody>
          <a:bodyPr anchor="ctr">
            <a:noAutofit/>
          </a:bodyPr>
          <a:lstStyle>
            <a:lvl1pPr marL="0" indent="0" algn="r">
              <a:buNone/>
              <a:defRPr sz="2400" b="1" cap="all" spc="45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792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171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Collag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00600" y="4629150"/>
            <a:ext cx="4343400" cy="514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71450" y="219723"/>
            <a:ext cx="4137537" cy="4752328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456624" y="219723"/>
            <a:ext cx="4515926" cy="2580628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456624" y="3486150"/>
            <a:ext cx="2406620" cy="14859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002692" y="3486150"/>
            <a:ext cx="1968783" cy="14859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1185D8C-EB09-07A9-56DE-BC0777055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56624" y="2914650"/>
            <a:ext cx="4515926" cy="457200"/>
          </a:xfrm>
          <a:solidFill>
            <a:schemeClr val="accent3">
              <a:lumMod val="75000"/>
            </a:schemeClr>
          </a:solidFill>
        </p:spPr>
        <p:txBody>
          <a:bodyPr anchor="ctr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25605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Colla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800600" y="4629150"/>
            <a:ext cx="4343400" cy="514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71450" y="213064"/>
            <a:ext cx="2934749" cy="4758986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233738" y="213064"/>
            <a:ext cx="3771900" cy="2530136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50369" y="3429000"/>
            <a:ext cx="1822181" cy="154305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233737" y="2857500"/>
            <a:ext cx="5738813" cy="457200"/>
          </a:xfrm>
          <a:solidFill>
            <a:schemeClr val="accent3">
              <a:lumMod val="75000"/>
            </a:schemeClr>
          </a:solidFill>
        </p:spPr>
        <p:txBody>
          <a:bodyPr anchor="ctr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5183457" y="3429000"/>
            <a:ext cx="1822181" cy="154305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3233737" y="3426922"/>
            <a:ext cx="1822181" cy="1545128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7150369" y="213064"/>
            <a:ext cx="1822181" cy="253013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978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Content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1AACAA6-B19F-4DA5-983A-93C6C03565AD}"/>
              </a:ext>
            </a:extLst>
          </p:cNvPr>
          <p:cNvSpPr/>
          <p:nvPr userDrawn="1"/>
        </p:nvSpPr>
        <p:spPr>
          <a:xfrm>
            <a:off x="0" y="0"/>
            <a:ext cx="42291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0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229100" y="0"/>
            <a:ext cx="4914900" cy="5143500"/>
          </a:xfr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60F481F-4667-43C0-8E30-3FF3E9A72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770" y="409075"/>
            <a:ext cx="3733561" cy="1200150"/>
          </a:xfrm>
        </p:spPr>
        <p:txBody>
          <a:bodyPr anchor="b" anchorCtr="0">
            <a:noAutofit/>
          </a:bodyPr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648D22-B525-4264-BB7D-9A9BAEE43C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7175" y="1666375"/>
            <a:ext cx="3714750" cy="2412206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450"/>
              </a:spcAft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  <a:lvl2pPr>
              <a:defRPr sz="1350">
                <a:solidFill>
                  <a:schemeClr val="bg1"/>
                </a:solidFill>
              </a:defRPr>
            </a:lvl2pPr>
          </a:lstStyle>
          <a:p>
            <a:pPr lvl="0"/>
            <a:endParaRPr lang="en-US" dirty="0"/>
          </a:p>
        </p:txBody>
      </p:sp>
      <p:pic>
        <p:nvPicPr>
          <p:cNvPr id="3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F925C0A1-1A55-D4E6-DC58-AF1357E83B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198" y="4328073"/>
            <a:ext cx="812705" cy="81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27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Content (GRA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1AACAA6-B19F-4DA5-983A-93C6C03565AD}"/>
              </a:ext>
            </a:extLst>
          </p:cNvPr>
          <p:cNvSpPr/>
          <p:nvPr userDrawn="1"/>
        </p:nvSpPr>
        <p:spPr>
          <a:xfrm>
            <a:off x="0" y="0"/>
            <a:ext cx="42291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0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229100" y="0"/>
            <a:ext cx="4914900" cy="5143500"/>
          </a:xfr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60F481F-4667-43C0-8E30-3FF3E9A72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770" y="409075"/>
            <a:ext cx="3733561" cy="1200150"/>
          </a:xfrm>
        </p:spPr>
        <p:txBody>
          <a:bodyPr anchor="b" anchorCtr="0">
            <a:noAutofit/>
          </a:bodyPr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648D22-B525-4264-BB7D-9A9BAEE43C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7175" y="1666375"/>
            <a:ext cx="3714750" cy="2412206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450"/>
              </a:spcAft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  <a:lvl2pPr>
              <a:defRPr sz="1350">
                <a:solidFill>
                  <a:schemeClr val="bg1"/>
                </a:solidFill>
              </a:defRPr>
            </a:lvl2pPr>
          </a:lstStyle>
          <a:p>
            <a:pPr lvl="0"/>
            <a:endParaRPr lang="en-US" dirty="0"/>
          </a:p>
        </p:txBody>
      </p:sp>
      <p:pic>
        <p:nvPicPr>
          <p:cNvPr id="3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F925C0A1-1A55-D4E6-DC58-AF1357E83B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198" y="4328073"/>
            <a:ext cx="812705" cy="81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461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Content (TE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1AACAA6-B19F-4DA5-983A-93C6C03565AD}"/>
              </a:ext>
            </a:extLst>
          </p:cNvPr>
          <p:cNvSpPr/>
          <p:nvPr userDrawn="1"/>
        </p:nvSpPr>
        <p:spPr>
          <a:xfrm>
            <a:off x="0" y="0"/>
            <a:ext cx="4229100" cy="51435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05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229100" y="0"/>
            <a:ext cx="4914900" cy="5143500"/>
          </a:xfr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60F481F-4667-43C0-8E30-3FF3E9A72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770" y="409075"/>
            <a:ext cx="3733561" cy="1200150"/>
          </a:xfrm>
        </p:spPr>
        <p:txBody>
          <a:bodyPr anchor="b" anchorCtr="0">
            <a:noAutofit/>
          </a:bodyPr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648D22-B525-4264-BB7D-9A9BAEE43C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7175" y="1666375"/>
            <a:ext cx="3714750" cy="2412206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450"/>
              </a:spcAft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  <a:lvl2pPr>
              <a:defRPr sz="1350">
                <a:solidFill>
                  <a:schemeClr val="bg1"/>
                </a:solidFill>
              </a:defRPr>
            </a:lvl2pPr>
          </a:lstStyle>
          <a:p>
            <a:pPr lvl="0"/>
            <a:endParaRPr lang="en-US" dirty="0"/>
          </a:p>
        </p:txBody>
      </p:sp>
      <p:pic>
        <p:nvPicPr>
          <p:cNvPr id="3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F925C0A1-1A55-D4E6-DC58-AF1357E83B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198" y="4328073"/>
            <a:ext cx="812705" cy="81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715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 Slide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outdoor, nature, shore, resort&#10;&#10;Description automatically generated">
            <a:extLst>
              <a:ext uri="{FF2B5EF4-FFF2-40B4-BE49-F238E27FC236}">
                <a16:creationId xmlns:a16="http://schemas.microsoft.com/office/drawing/2014/main" id="{EC42F44B-65CC-E907-A502-79EA9BBF81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3" r="7130" b="36871"/>
          <a:stretch/>
        </p:blipFill>
        <p:spPr>
          <a:xfrm>
            <a:off x="0" y="489890"/>
            <a:ext cx="9144000" cy="2696401"/>
          </a:xfrm>
          <a:prstGeom prst="rect">
            <a:avLst/>
          </a:prstGeom>
          <a:ln w="47625" cap="sq">
            <a:noFill/>
            <a:miter lim="8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384A29-3487-1917-D2D1-379F76BBE564}"/>
              </a:ext>
            </a:extLst>
          </p:cNvPr>
          <p:cNvSpPr txBox="1"/>
          <p:nvPr userDrawn="1"/>
        </p:nvSpPr>
        <p:spPr>
          <a:xfrm>
            <a:off x="13420" y="4416881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spc="215" dirty="0">
                <a:solidFill>
                  <a:schemeClr val="bg1"/>
                </a:solidFill>
              </a:rPr>
              <a:t>B</a:t>
            </a:r>
            <a:r>
              <a:rPr lang="en-US" sz="1050" b="1" spc="215" dirty="0">
                <a:solidFill>
                  <a:schemeClr val="bg1"/>
                </a:solidFill>
              </a:rPr>
              <a:t>OISE</a:t>
            </a:r>
            <a:r>
              <a:rPr lang="en-US" sz="1800" b="1" spc="215" dirty="0">
                <a:solidFill>
                  <a:schemeClr val="bg1"/>
                </a:solidFill>
              </a:rPr>
              <a:t>W</a:t>
            </a:r>
            <a:r>
              <a:rPr lang="en-US" sz="1050" b="1" spc="215" dirty="0">
                <a:solidFill>
                  <a:schemeClr val="bg1"/>
                </a:solidFill>
              </a:rPr>
              <a:t>ATER</a:t>
            </a:r>
            <a:r>
              <a:rPr lang="en-US" sz="1800" b="1" spc="215" dirty="0">
                <a:solidFill>
                  <a:schemeClr val="bg1"/>
                </a:solidFill>
              </a:rPr>
              <a:t>S</a:t>
            </a:r>
            <a:r>
              <a:rPr lang="en-US" sz="1050" b="1" spc="215" dirty="0">
                <a:solidFill>
                  <a:schemeClr val="bg1"/>
                </a:solidFill>
              </a:rPr>
              <a:t>HED.ORG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7B972AC-780F-058A-EAC4-A18E957C1FC3}"/>
              </a:ext>
            </a:extLst>
          </p:cNvPr>
          <p:cNvGrpSpPr/>
          <p:nvPr userDrawn="1"/>
        </p:nvGrpSpPr>
        <p:grpSpPr>
          <a:xfrm>
            <a:off x="3845752" y="3656003"/>
            <a:ext cx="1479337" cy="728037"/>
            <a:chOff x="4199170" y="3921213"/>
            <a:chExt cx="3142468" cy="1546526"/>
          </a:xfrm>
        </p:grpSpPr>
        <p:pic>
          <p:nvPicPr>
            <p:cNvPr id="4" name="Picture 3" descr="Shape, circle&#10;&#10;Description automatically generated">
              <a:extLst>
                <a:ext uri="{FF2B5EF4-FFF2-40B4-BE49-F238E27FC236}">
                  <a16:creationId xmlns:a16="http://schemas.microsoft.com/office/drawing/2014/main" id="{D9A74B59-9424-3C86-4FD1-8A2B32B7FE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4648" y="3950749"/>
              <a:ext cx="1516990" cy="1516990"/>
            </a:xfrm>
            <a:prstGeom prst="rect">
              <a:avLst/>
            </a:prstGeom>
          </p:spPr>
        </p:pic>
        <p:pic>
          <p:nvPicPr>
            <p:cNvPr id="6" name="Picture 5" descr="Logo&#10;&#10;Description automatically generated">
              <a:extLst>
                <a:ext uri="{FF2B5EF4-FFF2-40B4-BE49-F238E27FC236}">
                  <a16:creationId xmlns:a16="http://schemas.microsoft.com/office/drawing/2014/main" id="{E2AD9FB1-0CB7-ED6C-76E4-1353C4F755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170" y="3921213"/>
              <a:ext cx="1263276" cy="13334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4708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50" r:id="rId2"/>
    <p:sldLayoutId id="2147483651" r:id="rId3"/>
    <p:sldLayoutId id="2147483670" r:id="rId4"/>
    <p:sldLayoutId id="2147483671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7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49;p9">
            <a:extLst>
              <a:ext uri="{FF2B5EF4-FFF2-40B4-BE49-F238E27FC236}">
                <a16:creationId xmlns:a16="http://schemas.microsoft.com/office/drawing/2014/main" id="{F5B2CD56-7143-108D-B9E0-2F8D18D59354}"/>
              </a:ext>
            </a:extLst>
          </p:cNvPr>
          <p:cNvSpPr/>
          <p:nvPr userDrawn="1"/>
        </p:nvSpPr>
        <p:spPr>
          <a:xfrm>
            <a:off x="-1" y="0"/>
            <a:ext cx="970985" cy="51435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76F3D9-DECB-4159-8264-A4ACE68F9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796" y="273845"/>
            <a:ext cx="7886700" cy="85844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273B2-1915-431F-9B2C-631C50BAB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796" y="1216530"/>
            <a:ext cx="7886700" cy="331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DC93A33A-3A19-B01A-00B2-B67BFB2FD291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6" y="0"/>
            <a:ext cx="909873" cy="90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716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 cap="all" baseline="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B7E0E9-8C78-4318-ACCA-2CE74FBD2ABA}"/>
              </a:ext>
            </a:extLst>
          </p:cNvPr>
          <p:cNvSpPr/>
          <p:nvPr userDrawn="1"/>
        </p:nvSpPr>
        <p:spPr>
          <a:xfrm>
            <a:off x="8173015" y="0"/>
            <a:ext cx="970985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76F3D9-DECB-4159-8264-A4ACE68F9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81" y="273845"/>
            <a:ext cx="7886700" cy="85844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273B2-1915-431F-9B2C-631C50BAB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6281" y="1216530"/>
            <a:ext cx="7886700" cy="331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DC93A33A-3A19-B01A-00B2-B67BFB2FD29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571" y="0"/>
            <a:ext cx="909873" cy="90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05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 cap="all" baseline="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B7E0E9-8C78-4318-ACCA-2CE74FBD2ABA}"/>
              </a:ext>
            </a:extLst>
          </p:cNvPr>
          <p:cNvSpPr/>
          <p:nvPr userDrawn="1"/>
        </p:nvSpPr>
        <p:spPr>
          <a:xfrm>
            <a:off x="0" y="0"/>
            <a:ext cx="970985" cy="51435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76F3D9-DECB-4159-8264-A4ACE68F9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796" y="273845"/>
            <a:ext cx="7886700" cy="85844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273B2-1915-431F-9B2C-631C50BAB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6796" y="1216530"/>
            <a:ext cx="7886700" cy="331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DC93A33A-3A19-B01A-00B2-B67BFB2FD291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6" y="0"/>
            <a:ext cx="909873" cy="90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32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 cap="all" baseline="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45BC3C-8F6B-4A7F-96BB-642C8D218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C59F2-87D1-440A-9C30-E66D485DF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173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 cap="all" baseline="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5">
              <a:lumMod val="75000"/>
            </a:schemeClr>
          </a:solidFill>
          <a:latin typeface="Century Gothic" panose="020B0502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7.jpeg"/><Relationship Id="rId4" Type="http://schemas.openxmlformats.org/officeDocument/2006/relationships/image" Target="../media/image5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F2223B1-364F-EFCA-C259-C08820F7C8D5}"/>
              </a:ext>
            </a:extLst>
          </p:cNvPr>
          <p:cNvGrpSpPr/>
          <p:nvPr/>
        </p:nvGrpSpPr>
        <p:grpSpPr>
          <a:xfrm>
            <a:off x="1526666" y="4225473"/>
            <a:ext cx="7692568" cy="914400"/>
            <a:chOff x="1526666" y="4225473"/>
            <a:chExt cx="7692568" cy="914400"/>
          </a:xfrm>
        </p:grpSpPr>
        <p:pic>
          <p:nvPicPr>
            <p:cNvPr id="4" name="Graphic 3" descr="Fire with solid fill">
              <a:extLst>
                <a:ext uri="{FF2B5EF4-FFF2-40B4-BE49-F238E27FC236}">
                  <a16:creationId xmlns:a16="http://schemas.microsoft.com/office/drawing/2014/main" id="{D01980A8-0B8B-6CCC-CFB6-7CCAD8CDC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5" name="Graphic 4" descr="Fire with solid fill">
              <a:extLst>
                <a:ext uri="{FF2B5EF4-FFF2-40B4-BE49-F238E27FC236}">
                  <a16:creationId xmlns:a16="http://schemas.microsoft.com/office/drawing/2014/main" id="{40BE2F0D-E9BB-5C8A-CAF1-C0322DCD4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6" name="Graphic 5" descr="Fire with solid fill">
              <a:extLst>
                <a:ext uri="{FF2B5EF4-FFF2-40B4-BE49-F238E27FC236}">
                  <a16:creationId xmlns:a16="http://schemas.microsoft.com/office/drawing/2014/main" id="{89FA2BE8-A677-8165-EDCA-C04208646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" name="Graphic 6" descr="Fire with solid fill">
              <a:extLst>
                <a:ext uri="{FF2B5EF4-FFF2-40B4-BE49-F238E27FC236}">
                  <a16:creationId xmlns:a16="http://schemas.microsoft.com/office/drawing/2014/main" id="{E3CDA6F3-B739-71D4-9907-BDE0D6F25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" name="Graphic 7" descr="Fire with solid fill">
              <a:extLst>
                <a:ext uri="{FF2B5EF4-FFF2-40B4-BE49-F238E27FC236}">
                  <a16:creationId xmlns:a16="http://schemas.microsoft.com/office/drawing/2014/main" id="{DA35337B-2A48-42C8-9C8D-5956EA9B2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9" name="Graphic 8" descr="Fire with solid fill">
              <a:extLst>
                <a:ext uri="{FF2B5EF4-FFF2-40B4-BE49-F238E27FC236}">
                  <a16:creationId xmlns:a16="http://schemas.microsoft.com/office/drawing/2014/main" id="{787C2D08-DC38-648D-128C-B06893CB0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Fire with solid fill">
              <a:extLst>
                <a:ext uri="{FF2B5EF4-FFF2-40B4-BE49-F238E27FC236}">
                  <a16:creationId xmlns:a16="http://schemas.microsoft.com/office/drawing/2014/main" id="{58F0547E-1158-4AC3-0135-54E24101E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Fire with solid fill">
              <a:extLst>
                <a:ext uri="{FF2B5EF4-FFF2-40B4-BE49-F238E27FC236}">
                  <a16:creationId xmlns:a16="http://schemas.microsoft.com/office/drawing/2014/main" id="{65B35A74-51AD-EDDA-8F31-134D96AB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Fire with solid fill">
              <a:extLst>
                <a:ext uri="{FF2B5EF4-FFF2-40B4-BE49-F238E27FC236}">
                  <a16:creationId xmlns:a16="http://schemas.microsoft.com/office/drawing/2014/main" id="{3FC2E407-EA0C-8644-8D3E-3975BC13C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Fire with solid fill">
              <a:extLst>
                <a:ext uri="{FF2B5EF4-FFF2-40B4-BE49-F238E27FC236}">
                  <a16:creationId xmlns:a16="http://schemas.microsoft.com/office/drawing/2014/main" id="{77B012F1-4634-2D80-FE4C-69EF442D5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D880392-239C-0E5B-CB23-3D7A232D6499}"/>
              </a:ext>
            </a:extLst>
          </p:cNvPr>
          <p:cNvGrpSpPr/>
          <p:nvPr/>
        </p:nvGrpSpPr>
        <p:grpSpPr>
          <a:xfrm>
            <a:off x="1525602" y="3223238"/>
            <a:ext cx="7692568" cy="914400"/>
            <a:chOff x="1526666" y="4225473"/>
            <a:chExt cx="7692568" cy="914400"/>
          </a:xfrm>
        </p:grpSpPr>
        <p:pic>
          <p:nvPicPr>
            <p:cNvPr id="15" name="Graphic 14" descr="Fire with solid fill">
              <a:extLst>
                <a:ext uri="{FF2B5EF4-FFF2-40B4-BE49-F238E27FC236}">
                  <a16:creationId xmlns:a16="http://schemas.microsoft.com/office/drawing/2014/main" id="{4BFBF564-B236-68E4-483B-0BFD91E73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Fire with solid fill">
              <a:extLst>
                <a:ext uri="{FF2B5EF4-FFF2-40B4-BE49-F238E27FC236}">
                  <a16:creationId xmlns:a16="http://schemas.microsoft.com/office/drawing/2014/main" id="{B5C8FF73-FCE0-A7E4-16CA-2AF284CE8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Fire with solid fill">
              <a:extLst>
                <a:ext uri="{FF2B5EF4-FFF2-40B4-BE49-F238E27FC236}">
                  <a16:creationId xmlns:a16="http://schemas.microsoft.com/office/drawing/2014/main" id="{21A076A3-8701-0409-2E8C-60DB6FE61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Fire with solid fill">
              <a:extLst>
                <a:ext uri="{FF2B5EF4-FFF2-40B4-BE49-F238E27FC236}">
                  <a16:creationId xmlns:a16="http://schemas.microsoft.com/office/drawing/2014/main" id="{C2FB9650-6E2F-E948-CE25-D18508D4C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Fire with solid fill">
              <a:extLst>
                <a:ext uri="{FF2B5EF4-FFF2-40B4-BE49-F238E27FC236}">
                  <a16:creationId xmlns:a16="http://schemas.microsoft.com/office/drawing/2014/main" id="{C031837D-3B43-3C77-5DF3-E8727FB71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Fire with solid fill">
              <a:extLst>
                <a:ext uri="{FF2B5EF4-FFF2-40B4-BE49-F238E27FC236}">
                  <a16:creationId xmlns:a16="http://schemas.microsoft.com/office/drawing/2014/main" id="{D74B9C59-11E6-BE56-C3E7-A40F82911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21" name="Graphic 20" descr="Fire with solid fill">
              <a:extLst>
                <a:ext uri="{FF2B5EF4-FFF2-40B4-BE49-F238E27FC236}">
                  <a16:creationId xmlns:a16="http://schemas.microsoft.com/office/drawing/2014/main" id="{CFC0F83E-5A1D-A20C-88FD-08BB9B2F8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22" name="Graphic 21" descr="Fire with solid fill">
              <a:extLst>
                <a:ext uri="{FF2B5EF4-FFF2-40B4-BE49-F238E27FC236}">
                  <a16:creationId xmlns:a16="http://schemas.microsoft.com/office/drawing/2014/main" id="{AEE47818-C086-D6B1-B0A1-1B28D86C0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Fire with solid fill">
              <a:extLst>
                <a:ext uri="{FF2B5EF4-FFF2-40B4-BE49-F238E27FC236}">
                  <a16:creationId xmlns:a16="http://schemas.microsoft.com/office/drawing/2014/main" id="{5C519DA2-57AD-CAAB-F82B-1CDE41F7A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24" name="Graphic 23" descr="Fire with solid fill">
              <a:extLst>
                <a:ext uri="{FF2B5EF4-FFF2-40B4-BE49-F238E27FC236}">
                  <a16:creationId xmlns:a16="http://schemas.microsoft.com/office/drawing/2014/main" id="{1AC27E0B-855A-EBF0-7F93-6A3D6E73D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F6A81B-B232-A374-E477-B66C22B6B87F}"/>
              </a:ext>
            </a:extLst>
          </p:cNvPr>
          <p:cNvGrpSpPr/>
          <p:nvPr/>
        </p:nvGrpSpPr>
        <p:grpSpPr>
          <a:xfrm>
            <a:off x="1526666" y="2131645"/>
            <a:ext cx="7692568" cy="914400"/>
            <a:chOff x="1526666" y="4225473"/>
            <a:chExt cx="7692568" cy="914400"/>
          </a:xfrm>
        </p:grpSpPr>
        <p:pic>
          <p:nvPicPr>
            <p:cNvPr id="26" name="Graphic 25" descr="Fire with solid fill">
              <a:extLst>
                <a:ext uri="{FF2B5EF4-FFF2-40B4-BE49-F238E27FC236}">
                  <a16:creationId xmlns:a16="http://schemas.microsoft.com/office/drawing/2014/main" id="{C68790BA-DAA9-FD3A-D4B6-6B115A4AC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 descr="Fire with solid fill">
              <a:extLst>
                <a:ext uri="{FF2B5EF4-FFF2-40B4-BE49-F238E27FC236}">
                  <a16:creationId xmlns:a16="http://schemas.microsoft.com/office/drawing/2014/main" id="{341AD855-7BBB-DB8B-08E8-F7486EF84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Fire with solid fill">
              <a:extLst>
                <a:ext uri="{FF2B5EF4-FFF2-40B4-BE49-F238E27FC236}">
                  <a16:creationId xmlns:a16="http://schemas.microsoft.com/office/drawing/2014/main" id="{1EE73632-5E66-48E7-B53A-6F4101299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29" name="Graphic 28" descr="Fire with solid fill">
              <a:extLst>
                <a:ext uri="{FF2B5EF4-FFF2-40B4-BE49-F238E27FC236}">
                  <a16:creationId xmlns:a16="http://schemas.microsoft.com/office/drawing/2014/main" id="{E3127FA4-5A1C-08E1-E4ED-D7A005779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30" name="Graphic 29" descr="Fire with solid fill">
              <a:extLst>
                <a:ext uri="{FF2B5EF4-FFF2-40B4-BE49-F238E27FC236}">
                  <a16:creationId xmlns:a16="http://schemas.microsoft.com/office/drawing/2014/main" id="{7D483B54-99A1-08D5-4D58-9CF25C082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31" name="Graphic 30" descr="Fire with solid fill">
              <a:extLst>
                <a:ext uri="{FF2B5EF4-FFF2-40B4-BE49-F238E27FC236}">
                  <a16:creationId xmlns:a16="http://schemas.microsoft.com/office/drawing/2014/main" id="{9CC0547A-E0CF-EB2C-72CB-AF4F2EDE8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64" name="Graphic 63" descr="Fire with solid fill">
              <a:extLst>
                <a:ext uri="{FF2B5EF4-FFF2-40B4-BE49-F238E27FC236}">
                  <a16:creationId xmlns:a16="http://schemas.microsoft.com/office/drawing/2014/main" id="{98319FC5-29DA-AAFC-2CDD-9040B5878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65" name="Graphic 64" descr="Fire with solid fill">
              <a:extLst>
                <a:ext uri="{FF2B5EF4-FFF2-40B4-BE49-F238E27FC236}">
                  <a16:creationId xmlns:a16="http://schemas.microsoft.com/office/drawing/2014/main" id="{073E8474-45D1-91B8-BCFE-0AEA62B85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66" name="Graphic 65" descr="Fire with solid fill">
              <a:extLst>
                <a:ext uri="{FF2B5EF4-FFF2-40B4-BE49-F238E27FC236}">
                  <a16:creationId xmlns:a16="http://schemas.microsoft.com/office/drawing/2014/main" id="{E13576C8-0E7B-6804-35E1-A57DCC8B6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67" name="Graphic 66" descr="Fire with solid fill">
              <a:extLst>
                <a:ext uri="{FF2B5EF4-FFF2-40B4-BE49-F238E27FC236}">
                  <a16:creationId xmlns:a16="http://schemas.microsoft.com/office/drawing/2014/main" id="{0DBC8F51-41BA-196A-37DA-8359C0EC3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0453CB5-CB10-4FD0-0B51-30A881F6D4E0}"/>
              </a:ext>
            </a:extLst>
          </p:cNvPr>
          <p:cNvGrpSpPr/>
          <p:nvPr/>
        </p:nvGrpSpPr>
        <p:grpSpPr>
          <a:xfrm>
            <a:off x="1526666" y="1084732"/>
            <a:ext cx="7692568" cy="914400"/>
            <a:chOff x="1526666" y="4225473"/>
            <a:chExt cx="7692568" cy="914400"/>
          </a:xfrm>
        </p:grpSpPr>
        <p:pic>
          <p:nvPicPr>
            <p:cNvPr id="69" name="Graphic 68" descr="Fire with solid fill">
              <a:extLst>
                <a:ext uri="{FF2B5EF4-FFF2-40B4-BE49-F238E27FC236}">
                  <a16:creationId xmlns:a16="http://schemas.microsoft.com/office/drawing/2014/main" id="{C1C95B0E-C98E-0D93-D15D-158161EED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70" name="Graphic 69" descr="Fire with solid fill">
              <a:extLst>
                <a:ext uri="{FF2B5EF4-FFF2-40B4-BE49-F238E27FC236}">
                  <a16:creationId xmlns:a16="http://schemas.microsoft.com/office/drawing/2014/main" id="{2181CAF0-2F7B-E39A-13F3-46518FB70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71" name="Graphic 70" descr="Fire with solid fill">
              <a:extLst>
                <a:ext uri="{FF2B5EF4-FFF2-40B4-BE49-F238E27FC236}">
                  <a16:creationId xmlns:a16="http://schemas.microsoft.com/office/drawing/2014/main" id="{23CCC7D6-A63F-7071-9480-C99D31C85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2" name="Graphic 71" descr="Fire with solid fill">
              <a:extLst>
                <a:ext uri="{FF2B5EF4-FFF2-40B4-BE49-F238E27FC236}">
                  <a16:creationId xmlns:a16="http://schemas.microsoft.com/office/drawing/2014/main" id="{24BE0726-7AC1-D4CC-8AF0-EC5BAF0E5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73" name="Graphic 72" descr="Fire with solid fill">
              <a:extLst>
                <a:ext uri="{FF2B5EF4-FFF2-40B4-BE49-F238E27FC236}">
                  <a16:creationId xmlns:a16="http://schemas.microsoft.com/office/drawing/2014/main" id="{5E92B572-F496-FAC5-2D25-EF372456B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74" name="Graphic 73" descr="Fire with solid fill">
              <a:extLst>
                <a:ext uri="{FF2B5EF4-FFF2-40B4-BE49-F238E27FC236}">
                  <a16:creationId xmlns:a16="http://schemas.microsoft.com/office/drawing/2014/main" id="{AD38F329-C5AD-50D0-3442-10D30090C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75" name="Graphic 74" descr="Fire with solid fill">
              <a:extLst>
                <a:ext uri="{FF2B5EF4-FFF2-40B4-BE49-F238E27FC236}">
                  <a16:creationId xmlns:a16="http://schemas.microsoft.com/office/drawing/2014/main" id="{A6FBA4C7-4638-76D5-E7AA-2CE3B3B6B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76" name="Graphic 75" descr="Fire with solid fill">
              <a:extLst>
                <a:ext uri="{FF2B5EF4-FFF2-40B4-BE49-F238E27FC236}">
                  <a16:creationId xmlns:a16="http://schemas.microsoft.com/office/drawing/2014/main" id="{29158C80-2B8F-9BAE-32C0-BEC116C20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77" name="Graphic 76" descr="Fire with solid fill">
              <a:extLst>
                <a:ext uri="{FF2B5EF4-FFF2-40B4-BE49-F238E27FC236}">
                  <a16:creationId xmlns:a16="http://schemas.microsoft.com/office/drawing/2014/main" id="{682102A6-9582-2361-4E87-D606FBC72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80" name="Graphic 79" descr="Fire with solid fill">
              <a:extLst>
                <a:ext uri="{FF2B5EF4-FFF2-40B4-BE49-F238E27FC236}">
                  <a16:creationId xmlns:a16="http://schemas.microsoft.com/office/drawing/2014/main" id="{CCAC858D-F77F-459A-6A1A-B0B757E4E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A046704-59EF-E077-119B-7B91DC460E53}"/>
              </a:ext>
            </a:extLst>
          </p:cNvPr>
          <p:cNvGrpSpPr/>
          <p:nvPr/>
        </p:nvGrpSpPr>
        <p:grpSpPr>
          <a:xfrm>
            <a:off x="1526666" y="37819"/>
            <a:ext cx="7692568" cy="914400"/>
            <a:chOff x="1526666" y="4225473"/>
            <a:chExt cx="7692568" cy="914400"/>
          </a:xfrm>
        </p:grpSpPr>
        <p:pic>
          <p:nvPicPr>
            <p:cNvPr id="84" name="Graphic 83" descr="Fire with solid fill">
              <a:extLst>
                <a:ext uri="{FF2B5EF4-FFF2-40B4-BE49-F238E27FC236}">
                  <a16:creationId xmlns:a16="http://schemas.microsoft.com/office/drawing/2014/main" id="{AAD552D8-A3C0-3708-3EFE-D5D902F7C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85" name="Graphic 84" descr="Fire with solid fill">
              <a:extLst>
                <a:ext uri="{FF2B5EF4-FFF2-40B4-BE49-F238E27FC236}">
                  <a16:creationId xmlns:a16="http://schemas.microsoft.com/office/drawing/2014/main" id="{07D41352-3D03-E7A8-B3E0-09A5C0182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86" name="Graphic 85" descr="Fire with solid fill">
              <a:extLst>
                <a:ext uri="{FF2B5EF4-FFF2-40B4-BE49-F238E27FC236}">
                  <a16:creationId xmlns:a16="http://schemas.microsoft.com/office/drawing/2014/main" id="{A5D5E3A5-0162-AB61-5B33-3909DCDDD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87" name="Graphic 86" descr="Fire with solid fill">
              <a:extLst>
                <a:ext uri="{FF2B5EF4-FFF2-40B4-BE49-F238E27FC236}">
                  <a16:creationId xmlns:a16="http://schemas.microsoft.com/office/drawing/2014/main" id="{58BC3B79-4584-0653-BEFE-64DB1DF24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8" name="Graphic 87" descr="Fire with solid fill">
              <a:extLst>
                <a:ext uri="{FF2B5EF4-FFF2-40B4-BE49-F238E27FC236}">
                  <a16:creationId xmlns:a16="http://schemas.microsoft.com/office/drawing/2014/main" id="{A2FD6E52-AAFC-6D6D-E2ED-02103DAEA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89" name="Graphic 88" descr="Fire with solid fill">
              <a:extLst>
                <a:ext uri="{FF2B5EF4-FFF2-40B4-BE49-F238E27FC236}">
                  <a16:creationId xmlns:a16="http://schemas.microsoft.com/office/drawing/2014/main" id="{7CF62D4D-0E5A-FA14-95FC-E78C88E04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90" name="Graphic 89" descr="Fire with solid fill">
              <a:extLst>
                <a:ext uri="{FF2B5EF4-FFF2-40B4-BE49-F238E27FC236}">
                  <a16:creationId xmlns:a16="http://schemas.microsoft.com/office/drawing/2014/main" id="{4AC7FAA2-BB21-72A4-3FFB-5286D38A8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91" name="Graphic 90" descr="Fire with solid fill">
              <a:extLst>
                <a:ext uri="{FF2B5EF4-FFF2-40B4-BE49-F238E27FC236}">
                  <a16:creationId xmlns:a16="http://schemas.microsoft.com/office/drawing/2014/main" id="{6188D235-A9D3-46C2-5E61-1E3E7D2E6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92" name="Graphic 91" descr="Fire with solid fill">
              <a:extLst>
                <a:ext uri="{FF2B5EF4-FFF2-40B4-BE49-F238E27FC236}">
                  <a16:creationId xmlns:a16="http://schemas.microsoft.com/office/drawing/2014/main" id="{04730232-5635-BEEB-4614-9EA8FE8F9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93" name="Graphic 92" descr="Fire with solid fill">
              <a:extLst>
                <a:ext uri="{FF2B5EF4-FFF2-40B4-BE49-F238E27FC236}">
                  <a16:creationId xmlns:a16="http://schemas.microsoft.com/office/drawing/2014/main" id="{115A75F8-3151-75B7-C50D-507DA4196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sp>
        <p:nvSpPr>
          <p:cNvPr id="78" name="Google Shape;78;p14"/>
          <p:cNvSpPr txBox="1">
            <a:spLocks noGrp="1"/>
          </p:cNvSpPr>
          <p:nvPr>
            <p:ph type="ctrTitle"/>
          </p:nvPr>
        </p:nvSpPr>
        <p:spPr>
          <a:xfrm>
            <a:off x="2184154" y="1792965"/>
            <a:ext cx="6331500" cy="9482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pc="290" dirty="0"/>
              <a:t>Exploring Changing Wildfire in Idaho </a:t>
            </a:r>
            <a:endParaRPr spc="290" dirty="0"/>
          </a:p>
        </p:txBody>
      </p:sp>
      <p:sp>
        <p:nvSpPr>
          <p:cNvPr id="79" name="Google Shape;79;p14"/>
          <p:cNvSpPr txBox="1">
            <a:spLocks noGrp="1"/>
          </p:cNvSpPr>
          <p:nvPr>
            <p:ph type="subTitle" idx="1"/>
          </p:nvPr>
        </p:nvSpPr>
        <p:spPr>
          <a:xfrm>
            <a:off x="2044814" y="1171683"/>
            <a:ext cx="6331500" cy="3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 dirty="0">
                <a:latin typeface="Raleway" pitchFamily="2" charset="0"/>
              </a:rPr>
              <a:t>Burning Questions </a:t>
            </a:r>
            <a:endParaRPr sz="5300" dirty="0">
              <a:latin typeface="Raleway" pitchFamily="2" charset="0"/>
            </a:endParaRPr>
          </a:p>
        </p:txBody>
      </p:sp>
      <p:pic>
        <p:nvPicPr>
          <p:cNvPr id="2" name="Picture 1" descr="Shape, circle&#10;&#10;Description automatically generated">
            <a:extLst>
              <a:ext uri="{FF2B5EF4-FFF2-40B4-BE49-F238E27FC236}">
                <a16:creationId xmlns:a16="http://schemas.microsoft.com/office/drawing/2014/main" id="{90EE4752-13FF-D02F-B1B9-0A306686E6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85" y="137885"/>
            <a:ext cx="1291771" cy="1291771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CB63A306-0BDE-1844-7C2F-FDBFF3ED2BE5}"/>
              </a:ext>
            </a:extLst>
          </p:cNvPr>
          <p:cNvSpPr/>
          <p:nvPr/>
        </p:nvSpPr>
        <p:spPr>
          <a:xfrm>
            <a:off x="1526666" y="0"/>
            <a:ext cx="110471" cy="513987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79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/>
          <p:nvPr/>
        </p:nvSpPr>
        <p:spPr>
          <a:xfrm>
            <a:off x="249150" y="289325"/>
            <a:ext cx="506400" cy="273300"/>
          </a:xfrm>
          <a:prstGeom prst="rect">
            <a:avLst/>
          </a:prstGeom>
          <a:solidFill>
            <a:srgbClr val="3535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Google Shape;98;p16">
            <a:extLst>
              <a:ext uri="{FF2B5EF4-FFF2-40B4-BE49-F238E27FC236}">
                <a16:creationId xmlns:a16="http://schemas.microsoft.com/office/drawing/2014/main" id="{346634B5-01CF-D3B7-B923-5E1054ECD69F}"/>
              </a:ext>
            </a:extLst>
          </p:cNvPr>
          <p:cNvPicPr preferRelativeResize="0">
            <a:picLocks noGrp="1"/>
          </p:cNvPicPr>
          <p:nvPr>
            <p:ph type="pic" sz="quarter" idx="10"/>
          </p:nvPr>
        </p:nvPicPr>
        <p:blipFill rotWithShape="1">
          <a:blip r:embed="rId3">
            <a:alphaModFix/>
          </a:blip>
          <a:srcRect t="19290" b="17590"/>
          <a:stretch/>
        </p:blipFill>
        <p:spPr>
          <a:xfrm>
            <a:off x="150825" y="500708"/>
            <a:ext cx="4229100" cy="1779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9;p16">
            <a:extLst>
              <a:ext uri="{FF2B5EF4-FFF2-40B4-BE49-F238E27FC236}">
                <a16:creationId xmlns:a16="http://schemas.microsoft.com/office/drawing/2014/main" id="{4BB0794E-2F0E-5A09-A5AD-ED823B8073A1}"/>
              </a:ext>
            </a:extLst>
          </p:cNvPr>
          <p:cNvPicPr preferRelativeResize="0">
            <a:picLocks noGrp="1"/>
          </p:cNvPicPr>
          <p:nvPr>
            <p:ph type="pic" sz="quarter" idx="12"/>
          </p:nvPr>
        </p:nvPicPr>
        <p:blipFill rotWithShape="1">
          <a:blip r:embed="rId4">
            <a:alphaModFix/>
          </a:blip>
          <a:srcRect t="22788" b="14036"/>
          <a:stretch/>
        </p:blipFill>
        <p:spPr>
          <a:xfrm>
            <a:off x="249150" y="2746375"/>
            <a:ext cx="4229100" cy="178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00;p16">
            <a:extLst>
              <a:ext uri="{FF2B5EF4-FFF2-40B4-BE49-F238E27FC236}">
                <a16:creationId xmlns:a16="http://schemas.microsoft.com/office/drawing/2014/main" id="{B9A4F59F-1C15-6C1D-0701-5B5E634E3420}"/>
              </a:ext>
            </a:extLst>
          </p:cNvPr>
          <p:cNvPicPr preferRelativeResize="0">
            <a:picLocks noGrp="1"/>
          </p:cNvPicPr>
          <p:nvPr>
            <p:ph type="pic" sz="quarter" idx="11"/>
          </p:nvPr>
        </p:nvPicPr>
        <p:blipFill rotWithShape="1">
          <a:blip r:embed="rId5">
            <a:alphaModFix/>
          </a:blip>
          <a:srcRect t="10813" r="7946" b="18758"/>
          <a:stretch/>
        </p:blipFill>
        <p:spPr>
          <a:xfrm>
            <a:off x="4665750" y="500708"/>
            <a:ext cx="4229100" cy="17795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139C96-CDD3-784F-C1B6-CE3FFC5AA017}"/>
              </a:ext>
            </a:extLst>
          </p:cNvPr>
          <p:cNvSpPr txBox="1"/>
          <p:nvPr/>
        </p:nvSpPr>
        <p:spPr>
          <a:xfrm>
            <a:off x="48948" y="2294905"/>
            <a:ext cx="4175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badi Extra Light" panose="020B0204020104020204" pitchFamily="34" charset="0"/>
              </a:rPr>
              <a:t> Tablerock Fire, 2016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CD10FE-2860-3BD4-5DED-CDEADC2649FA}"/>
              </a:ext>
            </a:extLst>
          </p:cNvPr>
          <p:cNvSpPr txBox="1"/>
          <p:nvPr/>
        </p:nvSpPr>
        <p:spPr>
          <a:xfrm>
            <a:off x="4612392" y="2287600"/>
            <a:ext cx="4175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badi Extra Light" panose="020B0204020104020204" pitchFamily="34" charset="0"/>
              </a:rPr>
              <a:t>Thick Wildfire Smoke, 2020</a:t>
            </a:r>
          </a:p>
        </p:txBody>
      </p:sp>
      <p:pic>
        <p:nvPicPr>
          <p:cNvPr id="10" name="Picture Placeholder 9" descr="A picture containing sky, outdoor, clouds, dark&#10;&#10;AI-generated content may be incorrect.">
            <a:extLst>
              <a:ext uri="{FF2B5EF4-FFF2-40B4-BE49-F238E27FC236}">
                <a16:creationId xmlns:a16="http://schemas.microsoft.com/office/drawing/2014/main" id="{A3385891-DC4D-2DD0-2126-ABC34DE258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t="21922" b="21922"/>
          <a:stretch>
            <a:fillRect/>
          </a:stretch>
        </p:blipFill>
        <p:spPr>
          <a:xfrm>
            <a:off x="4612392" y="2746375"/>
            <a:ext cx="4229100" cy="178042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EE38D2-66E2-C340-FC46-AC9AE194AD19}"/>
              </a:ext>
            </a:extLst>
          </p:cNvPr>
          <p:cNvSpPr txBox="1"/>
          <p:nvPr/>
        </p:nvSpPr>
        <p:spPr>
          <a:xfrm>
            <a:off x="4612392" y="4531209"/>
            <a:ext cx="4175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badi Extra Light" panose="020B0204020104020204" pitchFamily="34" charset="0"/>
              </a:rPr>
              <a:t>Valley Fire, East Boise October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475F7D-B3BA-1303-503E-79402E66678D}"/>
              </a:ext>
            </a:extLst>
          </p:cNvPr>
          <p:cNvSpPr txBox="1"/>
          <p:nvPr/>
        </p:nvSpPr>
        <p:spPr>
          <a:xfrm>
            <a:off x="177504" y="4546398"/>
            <a:ext cx="4175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badi Extra Light" panose="020B0204020104020204" pitchFamily="34" charset="0"/>
              </a:rPr>
              <a:t>Pioneer Fire, Idaho City, 2017</a:t>
            </a:r>
          </a:p>
        </p:txBody>
      </p:sp>
    </p:spTree>
    <p:extLst>
      <p:ext uri="{BB962C8B-B14F-4D97-AF65-F5344CB8AC3E}">
        <p14:creationId xmlns:p14="http://schemas.microsoft.com/office/powerpoint/2010/main" val="1497154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19;p18">
            <a:extLst>
              <a:ext uri="{FF2B5EF4-FFF2-40B4-BE49-F238E27FC236}">
                <a16:creationId xmlns:a16="http://schemas.microsoft.com/office/drawing/2014/main" id="{739C31CE-FE5E-73DB-85CB-6ACE18B76A1E}"/>
              </a:ext>
            </a:extLst>
          </p:cNvPr>
          <p:cNvPicPr preferRelativeResize="0">
            <a:picLocks noGrp="1"/>
          </p:cNvPicPr>
          <p:nvPr>
            <p:ph type="pic" sz="quarter" idx="10"/>
          </p:nvPr>
        </p:nvPicPr>
        <p:blipFill rotWithShape="1">
          <a:blip r:embed="rId2">
            <a:alphaModFix/>
          </a:blip>
          <a:srcRect l="14939" r="14939"/>
          <a:stretch/>
        </p:blipFill>
        <p:spPr>
          <a:xfrm>
            <a:off x="228600" y="1106488"/>
            <a:ext cx="4229100" cy="3392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0;p18">
            <a:extLst>
              <a:ext uri="{FF2B5EF4-FFF2-40B4-BE49-F238E27FC236}">
                <a16:creationId xmlns:a16="http://schemas.microsoft.com/office/drawing/2014/main" id="{C5934AC2-2FA4-755C-F9C8-BE3FCAFE03D8}"/>
              </a:ext>
            </a:extLst>
          </p:cNvPr>
          <p:cNvPicPr preferRelativeResize="0">
            <a:picLocks noGrp="1"/>
          </p:cNvPicPr>
          <p:nvPr>
            <p:ph type="pic" sz="quarter" idx="11"/>
          </p:nvPr>
        </p:nvPicPr>
        <p:blipFill>
          <a:blip r:embed="rId3">
            <a:alphaModFix/>
          </a:blip>
          <a:srcRect l="8132" r="8132"/>
          <a:stretch>
            <a:fillRect/>
          </a:stretch>
        </p:blipFill>
        <p:spPr>
          <a:xfrm>
            <a:off x="4686300" y="1106488"/>
            <a:ext cx="4229100" cy="339248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E6B0DCC-6EFF-EB6D-6BC2-C7FD78CFA897}"/>
              </a:ext>
            </a:extLst>
          </p:cNvPr>
          <p:cNvSpPr txBox="1"/>
          <p:nvPr/>
        </p:nvSpPr>
        <p:spPr>
          <a:xfrm>
            <a:off x="183419" y="325278"/>
            <a:ext cx="8777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badi" panose="020B0604020104020204" pitchFamily="34" charset="0"/>
              </a:rPr>
              <a:t>Fire Ecology 101: How Would Wildfire Move Here?</a:t>
            </a:r>
          </a:p>
        </p:txBody>
      </p:sp>
    </p:spTree>
    <p:extLst>
      <p:ext uri="{BB962C8B-B14F-4D97-AF65-F5344CB8AC3E}">
        <p14:creationId xmlns:p14="http://schemas.microsoft.com/office/powerpoint/2010/main" val="3462035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/>
          <p:nvPr/>
        </p:nvSpPr>
        <p:spPr>
          <a:xfrm>
            <a:off x="1842000" y="106900"/>
            <a:ext cx="5460000" cy="4383000"/>
          </a:xfrm>
          <a:prstGeom prst="triangle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9"/>
          <p:cNvSpPr txBox="1"/>
          <p:nvPr/>
        </p:nvSpPr>
        <p:spPr>
          <a:xfrm rot="-3471467">
            <a:off x="1414740" y="1775245"/>
            <a:ext cx="3009459" cy="75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 dirty="0">
                <a:solidFill>
                  <a:schemeClr val="tx2">
                    <a:lumMod val="75000"/>
                  </a:schemeClr>
                </a:solidFill>
                <a:latin typeface="Abadi" panose="020B0604020104020204" pitchFamily="34" charset="0"/>
                <a:ea typeface="Raleway"/>
                <a:cs typeface="Raleway"/>
                <a:sym typeface="Raleway"/>
              </a:rPr>
              <a:t>Vegetation</a:t>
            </a:r>
            <a:endParaRPr sz="3700" b="1" dirty="0">
              <a:solidFill>
                <a:schemeClr val="tx2">
                  <a:lumMod val="75000"/>
                </a:schemeClr>
              </a:solidFill>
              <a:latin typeface="Abadi" panose="020B0604020104020204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 rot="3454251">
            <a:off x="5098199" y="2077454"/>
            <a:ext cx="3009755" cy="754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 dirty="0">
                <a:solidFill>
                  <a:schemeClr val="tx2">
                    <a:lumMod val="75000"/>
                  </a:schemeClr>
                </a:solidFill>
                <a:latin typeface="Abadi" panose="020B0604020104020204" pitchFamily="34" charset="0"/>
                <a:ea typeface="Raleway"/>
                <a:cs typeface="Raleway"/>
                <a:sym typeface="Raleway"/>
              </a:rPr>
              <a:t>Ignitions</a:t>
            </a:r>
            <a:endParaRPr sz="3700" b="1" dirty="0">
              <a:solidFill>
                <a:schemeClr val="tx2">
                  <a:lumMod val="75000"/>
                </a:schemeClr>
              </a:solidFill>
              <a:latin typeface="Abadi" panose="020B0604020104020204" pitchFamily="34" charset="0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19"/>
          <p:cNvSpPr txBox="1"/>
          <p:nvPr/>
        </p:nvSpPr>
        <p:spPr>
          <a:xfrm rot="-343">
            <a:off x="3285418" y="4424243"/>
            <a:ext cx="30096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 dirty="0">
                <a:solidFill>
                  <a:schemeClr val="tx2">
                    <a:lumMod val="75000"/>
                  </a:schemeClr>
                </a:solidFill>
                <a:latin typeface="Abadi" panose="020B0604020104020204" pitchFamily="34" charset="0"/>
                <a:ea typeface="Raleway"/>
                <a:cs typeface="Raleway"/>
                <a:sym typeface="Raleway"/>
              </a:rPr>
              <a:t>Climate</a:t>
            </a:r>
            <a:endParaRPr sz="3700" b="1" dirty="0">
              <a:solidFill>
                <a:schemeClr val="tx2">
                  <a:lumMod val="75000"/>
                </a:schemeClr>
              </a:solidFill>
              <a:latin typeface="Abadi" panose="020B0604020104020204" pitchFamily="34" charset="0"/>
              <a:ea typeface="Raleway"/>
              <a:cs typeface="Raleway"/>
              <a:sym typeface="Raleway"/>
            </a:endParaRPr>
          </a:p>
        </p:txBody>
      </p:sp>
      <p:pic>
        <p:nvPicPr>
          <p:cNvPr id="131" name="Google Shape;13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589840">
            <a:off x="1110059" y="3778648"/>
            <a:ext cx="638105" cy="796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728024">
            <a:off x="1305677" y="3163355"/>
            <a:ext cx="869500" cy="8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 rotWithShape="1">
          <a:blip r:embed="rId5">
            <a:alphaModFix/>
          </a:blip>
          <a:srcRect t="10951" b="8"/>
          <a:stretch/>
        </p:blipFill>
        <p:spPr>
          <a:xfrm rot="-3591253">
            <a:off x="3098277" y="291169"/>
            <a:ext cx="1084496" cy="714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3518832">
            <a:off x="6949552" y="3041130"/>
            <a:ext cx="628222" cy="665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307888">
            <a:off x="5190566" y="449392"/>
            <a:ext cx="865964" cy="865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87421" y="4639987"/>
            <a:ext cx="460475" cy="46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9"/>
          <p:cNvPicPr preferRelativeResize="0"/>
          <p:nvPr/>
        </p:nvPicPr>
        <p:blipFill rotWithShape="1">
          <a:blip r:embed="rId9">
            <a:alphaModFix/>
          </a:blip>
          <a:srcRect b="11786"/>
          <a:stretch/>
        </p:blipFill>
        <p:spPr>
          <a:xfrm>
            <a:off x="2674849" y="4568024"/>
            <a:ext cx="610575" cy="5386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7;p19">
            <a:extLst>
              <a:ext uri="{FF2B5EF4-FFF2-40B4-BE49-F238E27FC236}">
                <a16:creationId xmlns:a16="http://schemas.microsoft.com/office/drawing/2014/main" id="{BD4039B6-4D11-C78B-15D3-E7DEEF6047AD}"/>
              </a:ext>
            </a:extLst>
          </p:cNvPr>
          <p:cNvSpPr txBox="1"/>
          <p:nvPr/>
        </p:nvSpPr>
        <p:spPr>
          <a:xfrm>
            <a:off x="3307152" y="1578876"/>
            <a:ext cx="2556620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latin typeface="Abadi" panose="020B0604020104020204" pitchFamily="34" charset="0"/>
                <a:ea typeface="Raleway"/>
                <a:cs typeface="Raleway"/>
                <a:sym typeface="Raleway"/>
              </a:rPr>
              <a:t>Fire </a:t>
            </a:r>
            <a:br>
              <a:rPr lang="en" sz="4000" b="1" dirty="0">
                <a:latin typeface="Abadi" panose="020B0604020104020204" pitchFamily="34" charset="0"/>
                <a:ea typeface="Raleway"/>
                <a:cs typeface="Raleway"/>
                <a:sym typeface="Raleway"/>
              </a:rPr>
            </a:br>
            <a:r>
              <a:rPr lang="en" sz="4000" b="1" dirty="0">
                <a:latin typeface="Abadi" panose="020B0604020104020204" pitchFamily="34" charset="0"/>
                <a:ea typeface="Raleway"/>
                <a:cs typeface="Raleway"/>
                <a:sym typeface="Raleway"/>
              </a:rPr>
              <a:t>Regime</a:t>
            </a:r>
            <a:endParaRPr sz="4000" b="1" dirty="0">
              <a:latin typeface="Abadi" panose="020B0604020104020204" pitchFamily="34" charset="0"/>
              <a:ea typeface="Raleway"/>
              <a:cs typeface="Raleway"/>
              <a:sym typeface="Raleway"/>
            </a:endParaRPr>
          </a:p>
        </p:txBody>
      </p:sp>
      <p:pic>
        <p:nvPicPr>
          <p:cNvPr id="3" name="Graphic 2" descr="Fire with solid fill">
            <a:extLst>
              <a:ext uri="{FF2B5EF4-FFF2-40B4-BE49-F238E27FC236}">
                <a16:creationId xmlns:a16="http://schemas.microsoft.com/office/drawing/2014/main" id="{540EC9C2-4D63-0625-D32C-5A4412AC15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97918" y="3007841"/>
            <a:ext cx="1175088" cy="117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81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D4151-849D-CF50-72FF-932F4F489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19;p18">
            <a:extLst>
              <a:ext uri="{FF2B5EF4-FFF2-40B4-BE49-F238E27FC236}">
                <a16:creationId xmlns:a16="http://schemas.microsoft.com/office/drawing/2014/main" id="{5324D2B5-A7B2-41E9-9B59-93A2C06E12E2}"/>
              </a:ext>
            </a:extLst>
          </p:cNvPr>
          <p:cNvPicPr preferRelativeResize="0">
            <a:picLocks noGrp="1"/>
          </p:cNvPicPr>
          <p:nvPr>
            <p:ph type="pic" sz="quarter" idx="10"/>
          </p:nvPr>
        </p:nvPicPr>
        <p:blipFill rotWithShape="1">
          <a:blip r:embed="rId2">
            <a:alphaModFix/>
          </a:blip>
          <a:srcRect l="14939" r="14939"/>
          <a:stretch/>
        </p:blipFill>
        <p:spPr>
          <a:xfrm>
            <a:off x="228600" y="1106488"/>
            <a:ext cx="4229100" cy="3392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0;p18">
            <a:extLst>
              <a:ext uri="{FF2B5EF4-FFF2-40B4-BE49-F238E27FC236}">
                <a16:creationId xmlns:a16="http://schemas.microsoft.com/office/drawing/2014/main" id="{5AA1BC82-79B6-B690-9417-B8FB0CC499E3}"/>
              </a:ext>
            </a:extLst>
          </p:cNvPr>
          <p:cNvPicPr preferRelativeResize="0">
            <a:picLocks noGrp="1"/>
          </p:cNvPicPr>
          <p:nvPr>
            <p:ph type="pic" sz="quarter" idx="11"/>
          </p:nvPr>
        </p:nvPicPr>
        <p:blipFill>
          <a:blip r:embed="rId3">
            <a:alphaModFix/>
          </a:blip>
          <a:srcRect l="8132" r="8132"/>
          <a:stretch>
            <a:fillRect/>
          </a:stretch>
        </p:blipFill>
        <p:spPr>
          <a:xfrm>
            <a:off x="4686300" y="1106488"/>
            <a:ext cx="4229100" cy="339248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2F064D7-CB48-322B-B68C-7CB8F1F7A86E}"/>
              </a:ext>
            </a:extLst>
          </p:cNvPr>
          <p:cNvSpPr txBox="1"/>
          <p:nvPr/>
        </p:nvSpPr>
        <p:spPr>
          <a:xfrm>
            <a:off x="183419" y="325278"/>
            <a:ext cx="8777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badi" panose="020B0604020104020204" pitchFamily="34" charset="0"/>
              </a:rPr>
              <a:t>Fire Ecology 101: How Would Wildfire Move Here?</a:t>
            </a:r>
          </a:p>
        </p:txBody>
      </p:sp>
    </p:spTree>
    <p:extLst>
      <p:ext uri="{BB962C8B-B14F-4D97-AF65-F5344CB8AC3E}">
        <p14:creationId xmlns:p14="http://schemas.microsoft.com/office/powerpoint/2010/main" val="4163317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535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>
            <a:spLocks noGrp="1"/>
          </p:cNvSpPr>
          <p:nvPr>
            <p:ph type="title" idx="4294967295"/>
          </p:nvPr>
        </p:nvSpPr>
        <p:spPr>
          <a:xfrm>
            <a:off x="340377" y="705334"/>
            <a:ext cx="1956375" cy="26952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 dirty="0">
                <a:solidFill>
                  <a:schemeClr val="bg1"/>
                </a:solidFill>
                <a:latin typeface="Abadi" panose="020B0604020104020204" pitchFamily="34" charset="0"/>
              </a:rPr>
              <a:t>Idaho Fire Regimes</a:t>
            </a:r>
            <a:endParaRPr sz="24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144" name="Google Shape;144;p20"/>
          <p:cNvPicPr preferRelativeResize="0"/>
          <p:nvPr/>
        </p:nvPicPr>
        <p:blipFill rotWithShape="1">
          <a:blip r:embed="rId3">
            <a:alphaModFix/>
          </a:blip>
          <a:srcRect l="3412" t="-55" r="9415" b="9467"/>
          <a:stretch/>
        </p:blipFill>
        <p:spPr>
          <a:xfrm>
            <a:off x="2416626" y="251245"/>
            <a:ext cx="3276030" cy="46851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18051B8-5DE1-484D-A7F2-3DF9F8B65CC4}"/>
              </a:ext>
            </a:extLst>
          </p:cNvPr>
          <p:cNvSpPr/>
          <p:nvPr/>
        </p:nvSpPr>
        <p:spPr>
          <a:xfrm>
            <a:off x="235971" y="907197"/>
            <a:ext cx="65314" cy="14514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B6A96D1-C24A-914C-DD3C-6836AE27AF4F}"/>
              </a:ext>
            </a:extLst>
          </p:cNvPr>
          <p:cNvGrpSpPr/>
          <p:nvPr/>
        </p:nvGrpSpPr>
        <p:grpSpPr>
          <a:xfrm>
            <a:off x="5812142" y="43650"/>
            <a:ext cx="2581617" cy="5007200"/>
            <a:chOff x="5812142" y="43650"/>
            <a:chExt cx="2581617" cy="5007200"/>
          </a:xfrm>
        </p:grpSpPr>
        <p:pic>
          <p:nvPicPr>
            <p:cNvPr id="145" name="Google Shape;145;p20" descr="Image result for fire regeneration pictures ponderosa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812142" y="43650"/>
              <a:ext cx="2526639" cy="17270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812530" y="1852241"/>
              <a:ext cx="2581229" cy="16656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E4912BF7-DD3D-4219-19F9-4FB2D79CC1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7896" y="3599421"/>
              <a:ext cx="2525863" cy="14514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068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05A41A68-71E6-F774-9F57-1D566816F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F0820E3-FAD2-57EA-8206-05EA735DDAE9}"/>
              </a:ext>
            </a:extLst>
          </p:cNvPr>
          <p:cNvGrpSpPr/>
          <p:nvPr/>
        </p:nvGrpSpPr>
        <p:grpSpPr>
          <a:xfrm>
            <a:off x="1526666" y="4225473"/>
            <a:ext cx="7692568" cy="914400"/>
            <a:chOff x="1526666" y="4225473"/>
            <a:chExt cx="7692568" cy="914400"/>
          </a:xfrm>
        </p:grpSpPr>
        <p:pic>
          <p:nvPicPr>
            <p:cNvPr id="4" name="Graphic 3" descr="Fire with solid fill">
              <a:extLst>
                <a:ext uri="{FF2B5EF4-FFF2-40B4-BE49-F238E27FC236}">
                  <a16:creationId xmlns:a16="http://schemas.microsoft.com/office/drawing/2014/main" id="{32EDC010-EE11-BD1E-D133-8963E08F8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5" name="Graphic 4" descr="Fire with solid fill">
              <a:extLst>
                <a:ext uri="{FF2B5EF4-FFF2-40B4-BE49-F238E27FC236}">
                  <a16:creationId xmlns:a16="http://schemas.microsoft.com/office/drawing/2014/main" id="{ADAD92D6-9099-7BE3-296F-0918939D3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6" name="Graphic 5" descr="Fire with solid fill">
              <a:extLst>
                <a:ext uri="{FF2B5EF4-FFF2-40B4-BE49-F238E27FC236}">
                  <a16:creationId xmlns:a16="http://schemas.microsoft.com/office/drawing/2014/main" id="{B0A66BA0-485B-19BE-5F7E-DF2F933B5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" name="Graphic 6" descr="Fire with solid fill">
              <a:extLst>
                <a:ext uri="{FF2B5EF4-FFF2-40B4-BE49-F238E27FC236}">
                  <a16:creationId xmlns:a16="http://schemas.microsoft.com/office/drawing/2014/main" id="{009AF54D-52AA-1717-A0AB-6F4BAFCC9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" name="Graphic 7" descr="Fire with solid fill">
              <a:extLst>
                <a:ext uri="{FF2B5EF4-FFF2-40B4-BE49-F238E27FC236}">
                  <a16:creationId xmlns:a16="http://schemas.microsoft.com/office/drawing/2014/main" id="{09E9A637-0D59-3E77-33BF-6BE1EC2CE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9" name="Graphic 8" descr="Fire with solid fill">
              <a:extLst>
                <a:ext uri="{FF2B5EF4-FFF2-40B4-BE49-F238E27FC236}">
                  <a16:creationId xmlns:a16="http://schemas.microsoft.com/office/drawing/2014/main" id="{21C95ED4-0A87-E1A2-FB10-8AAF5B179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Fire with solid fill">
              <a:extLst>
                <a:ext uri="{FF2B5EF4-FFF2-40B4-BE49-F238E27FC236}">
                  <a16:creationId xmlns:a16="http://schemas.microsoft.com/office/drawing/2014/main" id="{228B99A0-09CC-BE8C-805B-2350FF376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Fire with solid fill">
              <a:extLst>
                <a:ext uri="{FF2B5EF4-FFF2-40B4-BE49-F238E27FC236}">
                  <a16:creationId xmlns:a16="http://schemas.microsoft.com/office/drawing/2014/main" id="{F1DC7C6F-1D1F-F5A8-3025-BE93AC4998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Fire with solid fill">
              <a:extLst>
                <a:ext uri="{FF2B5EF4-FFF2-40B4-BE49-F238E27FC236}">
                  <a16:creationId xmlns:a16="http://schemas.microsoft.com/office/drawing/2014/main" id="{B9AF74A9-39DD-2B94-5881-DAC90492E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Fire with solid fill">
              <a:extLst>
                <a:ext uri="{FF2B5EF4-FFF2-40B4-BE49-F238E27FC236}">
                  <a16:creationId xmlns:a16="http://schemas.microsoft.com/office/drawing/2014/main" id="{187F949B-63F2-89B6-400A-566A7AF82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0889E46-7233-11ED-B8F6-A09D77288089}"/>
              </a:ext>
            </a:extLst>
          </p:cNvPr>
          <p:cNvGrpSpPr/>
          <p:nvPr/>
        </p:nvGrpSpPr>
        <p:grpSpPr>
          <a:xfrm>
            <a:off x="1525602" y="3223238"/>
            <a:ext cx="7692568" cy="914400"/>
            <a:chOff x="1526666" y="4225473"/>
            <a:chExt cx="7692568" cy="914400"/>
          </a:xfrm>
        </p:grpSpPr>
        <p:pic>
          <p:nvPicPr>
            <p:cNvPr id="15" name="Graphic 14" descr="Fire with solid fill">
              <a:extLst>
                <a:ext uri="{FF2B5EF4-FFF2-40B4-BE49-F238E27FC236}">
                  <a16:creationId xmlns:a16="http://schemas.microsoft.com/office/drawing/2014/main" id="{18C24622-9187-2761-E60D-E2286D015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Fire with solid fill">
              <a:extLst>
                <a:ext uri="{FF2B5EF4-FFF2-40B4-BE49-F238E27FC236}">
                  <a16:creationId xmlns:a16="http://schemas.microsoft.com/office/drawing/2014/main" id="{D6627A0E-247E-3963-5F36-40C844FAF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Fire with solid fill">
              <a:extLst>
                <a:ext uri="{FF2B5EF4-FFF2-40B4-BE49-F238E27FC236}">
                  <a16:creationId xmlns:a16="http://schemas.microsoft.com/office/drawing/2014/main" id="{E7A0C7AC-89FD-52D8-9A9C-EFCBDE90F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Fire with solid fill">
              <a:extLst>
                <a:ext uri="{FF2B5EF4-FFF2-40B4-BE49-F238E27FC236}">
                  <a16:creationId xmlns:a16="http://schemas.microsoft.com/office/drawing/2014/main" id="{C2DFC87F-F864-00F7-2F6E-9DE586F12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Fire with solid fill">
              <a:extLst>
                <a:ext uri="{FF2B5EF4-FFF2-40B4-BE49-F238E27FC236}">
                  <a16:creationId xmlns:a16="http://schemas.microsoft.com/office/drawing/2014/main" id="{D79A3C7D-5774-5E0F-EF09-2DD4BB1A0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Fire with solid fill">
              <a:extLst>
                <a:ext uri="{FF2B5EF4-FFF2-40B4-BE49-F238E27FC236}">
                  <a16:creationId xmlns:a16="http://schemas.microsoft.com/office/drawing/2014/main" id="{E1ADCF67-5AD3-ED97-D09E-9E89819FC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21" name="Graphic 20" descr="Fire with solid fill">
              <a:extLst>
                <a:ext uri="{FF2B5EF4-FFF2-40B4-BE49-F238E27FC236}">
                  <a16:creationId xmlns:a16="http://schemas.microsoft.com/office/drawing/2014/main" id="{A762FFCC-B6FC-1465-75BE-3172527A4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22" name="Graphic 21" descr="Fire with solid fill">
              <a:extLst>
                <a:ext uri="{FF2B5EF4-FFF2-40B4-BE49-F238E27FC236}">
                  <a16:creationId xmlns:a16="http://schemas.microsoft.com/office/drawing/2014/main" id="{CEF2E7EC-4869-7915-7C02-F558B362C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Fire with solid fill">
              <a:extLst>
                <a:ext uri="{FF2B5EF4-FFF2-40B4-BE49-F238E27FC236}">
                  <a16:creationId xmlns:a16="http://schemas.microsoft.com/office/drawing/2014/main" id="{099FE67A-E04E-F7DE-27B7-DF217DBF6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24" name="Graphic 23" descr="Fire with solid fill">
              <a:extLst>
                <a:ext uri="{FF2B5EF4-FFF2-40B4-BE49-F238E27FC236}">
                  <a16:creationId xmlns:a16="http://schemas.microsoft.com/office/drawing/2014/main" id="{77243827-84C6-3943-E6F3-5CEDDB361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CCC23A4-841C-1BCF-BC67-25014DAA69D5}"/>
              </a:ext>
            </a:extLst>
          </p:cNvPr>
          <p:cNvGrpSpPr/>
          <p:nvPr/>
        </p:nvGrpSpPr>
        <p:grpSpPr>
          <a:xfrm>
            <a:off x="1526666" y="2131645"/>
            <a:ext cx="7692568" cy="914400"/>
            <a:chOff x="1526666" y="4225473"/>
            <a:chExt cx="7692568" cy="914400"/>
          </a:xfrm>
        </p:grpSpPr>
        <p:pic>
          <p:nvPicPr>
            <p:cNvPr id="26" name="Graphic 25" descr="Fire with solid fill">
              <a:extLst>
                <a:ext uri="{FF2B5EF4-FFF2-40B4-BE49-F238E27FC236}">
                  <a16:creationId xmlns:a16="http://schemas.microsoft.com/office/drawing/2014/main" id="{10FD8349-A4D2-7B55-1CC8-E70148B99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 descr="Fire with solid fill">
              <a:extLst>
                <a:ext uri="{FF2B5EF4-FFF2-40B4-BE49-F238E27FC236}">
                  <a16:creationId xmlns:a16="http://schemas.microsoft.com/office/drawing/2014/main" id="{B89300E7-65CC-1896-CDBF-2558B5C6A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Fire with solid fill">
              <a:extLst>
                <a:ext uri="{FF2B5EF4-FFF2-40B4-BE49-F238E27FC236}">
                  <a16:creationId xmlns:a16="http://schemas.microsoft.com/office/drawing/2014/main" id="{1CC8B569-36AD-AC8E-4141-B907F3427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29" name="Graphic 28" descr="Fire with solid fill">
              <a:extLst>
                <a:ext uri="{FF2B5EF4-FFF2-40B4-BE49-F238E27FC236}">
                  <a16:creationId xmlns:a16="http://schemas.microsoft.com/office/drawing/2014/main" id="{A9043000-1969-9F9A-2F32-606DEE449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30" name="Graphic 29" descr="Fire with solid fill">
              <a:extLst>
                <a:ext uri="{FF2B5EF4-FFF2-40B4-BE49-F238E27FC236}">
                  <a16:creationId xmlns:a16="http://schemas.microsoft.com/office/drawing/2014/main" id="{D487019D-2E5F-D2E3-65AC-7C4ABC2F1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31" name="Graphic 30" descr="Fire with solid fill">
              <a:extLst>
                <a:ext uri="{FF2B5EF4-FFF2-40B4-BE49-F238E27FC236}">
                  <a16:creationId xmlns:a16="http://schemas.microsoft.com/office/drawing/2014/main" id="{F822DF0F-866B-0DEC-4758-C203BD90B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64" name="Graphic 63" descr="Fire with solid fill">
              <a:extLst>
                <a:ext uri="{FF2B5EF4-FFF2-40B4-BE49-F238E27FC236}">
                  <a16:creationId xmlns:a16="http://schemas.microsoft.com/office/drawing/2014/main" id="{7AD24DBE-DB88-2782-C15B-47E98911D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65" name="Graphic 64" descr="Fire with solid fill">
              <a:extLst>
                <a:ext uri="{FF2B5EF4-FFF2-40B4-BE49-F238E27FC236}">
                  <a16:creationId xmlns:a16="http://schemas.microsoft.com/office/drawing/2014/main" id="{A157DD22-0FBF-7AF8-BE85-FFE2286A4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66" name="Graphic 65" descr="Fire with solid fill">
              <a:extLst>
                <a:ext uri="{FF2B5EF4-FFF2-40B4-BE49-F238E27FC236}">
                  <a16:creationId xmlns:a16="http://schemas.microsoft.com/office/drawing/2014/main" id="{5B2DDD70-4D59-5C90-BEFA-4B4D3381C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67" name="Graphic 66" descr="Fire with solid fill">
              <a:extLst>
                <a:ext uri="{FF2B5EF4-FFF2-40B4-BE49-F238E27FC236}">
                  <a16:creationId xmlns:a16="http://schemas.microsoft.com/office/drawing/2014/main" id="{A92E1310-DC4B-AE85-3774-C462EF161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7032628-97D9-458D-B981-851BF5DAF160}"/>
              </a:ext>
            </a:extLst>
          </p:cNvPr>
          <p:cNvGrpSpPr/>
          <p:nvPr/>
        </p:nvGrpSpPr>
        <p:grpSpPr>
          <a:xfrm>
            <a:off x="1526666" y="1084732"/>
            <a:ext cx="7692568" cy="914400"/>
            <a:chOff x="1526666" y="4225473"/>
            <a:chExt cx="7692568" cy="914400"/>
          </a:xfrm>
        </p:grpSpPr>
        <p:pic>
          <p:nvPicPr>
            <p:cNvPr id="69" name="Graphic 68" descr="Fire with solid fill">
              <a:extLst>
                <a:ext uri="{FF2B5EF4-FFF2-40B4-BE49-F238E27FC236}">
                  <a16:creationId xmlns:a16="http://schemas.microsoft.com/office/drawing/2014/main" id="{1BCCA5AA-DD75-8AAC-9182-050233894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70" name="Graphic 69" descr="Fire with solid fill">
              <a:extLst>
                <a:ext uri="{FF2B5EF4-FFF2-40B4-BE49-F238E27FC236}">
                  <a16:creationId xmlns:a16="http://schemas.microsoft.com/office/drawing/2014/main" id="{CC3B5F9A-9CA2-A8C7-30D3-AD8BAED60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71" name="Graphic 70" descr="Fire with solid fill">
              <a:extLst>
                <a:ext uri="{FF2B5EF4-FFF2-40B4-BE49-F238E27FC236}">
                  <a16:creationId xmlns:a16="http://schemas.microsoft.com/office/drawing/2014/main" id="{36677AFE-1919-EA3B-D538-264E16D5A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2" name="Graphic 71" descr="Fire with solid fill">
              <a:extLst>
                <a:ext uri="{FF2B5EF4-FFF2-40B4-BE49-F238E27FC236}">
                  <a16:creationId xmlns:a16="http://schemas.microsoft.com/office/drawing/2014/main" id="{7D3445F9-FD3F-0698-5EFD-73A0CE6E3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73" name="Graphic 72" descr="Fire with solid fill">
              <a:extLst>
                <a:ext uri="{FF2B5EF4-FFF2-40B4-BE49-F238E27FC236}">
                  <a16:creationId xmlns:a16="http://schemas.microsoft.com/office/drawing/2014/main" id="{03097279-B2A5-8C23-0AD5-E07BE8B37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74" name="Graphic 73" descr="Fire with solid fill">
              <a:extLst>
                <a:ext uri="{FF2B5EF4-FFF2-40B4-BE49-F238E27FC236}">
                  <a16:creationId xmlns:a16="http://schemas.microsoft.com/office/drawing/2014/main" id="{0B3C8895-AF6C-E41B-0EC3-5BAB9B7EF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75" name="Graphic 74" descr="Fire with solid fill">
              <a:extLst>
                <a:ext uri="{FF2B5EF4-FFF2-40B4-BE49-F238E27FC236}">
                  <a16:creationId xmlns:a16="http://schemas.microsoft.com/office/drawing/2014/main" id="{8AC0483A-FE40-7D3D-63C2-9BC52DDB2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76" name="Graphic 75" descr="Fire with solid fill">
              <a:extLst>
                <a:ext uri="{FF2B5EF4-FFF2-40B4-BE49-F238E27FC236}">
                  <a16:creationId xmlns:a16="http://schemas.microsoft.com/office/drawing/2014/main" id="{D6704DEB-6438-1246-DA83-A6E99F394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77" name="Graphic 76" descr="Fire with solid fill">
              <a:extLst>
                <a:ext uri="{FF2B5EF4-FFF2-40B4-BE49-F238E27FC236}">
                  <a16:creationId xmlns:a16="http://schemas.microsoft.com/office/drawing/2014/main" id="{E83107D8-68FA-1398-CA99-8DB9488DB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80" name="Graphic 79" descr="Fire with solid fill">
              <a:extLst>
                <a:ext uri="{FF2B5EF4-FFF2-40B4-BE49-F238E27FC236}">
                  <a16:creationId xmlns:a16="http://schemas.microsoft.com/office/drawing/2014/main" id="{7C3D550A-D28F-FCC7-2671-568F80A67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C354D5C-AAE7-162C-F73B-B0C29244F168}"/>
              </a:ext>
            </a:extLst>
          </p:cNvPr>
          <p:cNvGrpSpPr/>
          <p:nvPr/>
        </p:nvGrpSpPr>
        <p:grpSpPr>
          <a:xfrm>
            <a:off x="1526666" y="37819"/>
            <a:ext cx="7692568" cy="914400"/>
            <a:chOff x="1526666" y="4225473"/>
            <a:chExt cx="7692568" cy="914400"/>
          </a:xfrm>
        </p:grpSpPr>
        <p:pic>
          <p:nvPicPr>
            <p:cNvPr id="84" name="Graphic 83" descr="Fire with solid fill">
              <a:extLst>
                <a:ext uri="{FF2B5EF4-FFF2-40B4-BE49-F238E27FC236}">
                  <a16:creationId xmlns:a16="http://schemas.microsoft.com/office/drawing/2014/main" id="{30CD8117-C200-9C3D-B1A5-89361549F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85" name="Graphic 84" descr="Fire with solid fill">
              <a:extLst>
                <a:ext uri="{FF2B5EF4-FFF2-40B4-BE49-F238E27FC236}">
                  <a16:creationId xmlns:a16="http://schemas.microsoft.com/office/drawing/2014/main" id="{4A1109D0-7A30-5FC9-B8AC-AADF513C1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86" name="Graphic 85" descr="Fire with solid fill">
              <a:extLst>
                <a:ext uri="{FF2B5EF4-FFF2-40B4-BE49-F238E27FC236}">
                  <a16:creationId xmlns:a16="http://schemas.microsoft.com/office/drawing/2014/main" id="{6C38DDA8-FD19-8CEC-9194-A2510852A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87" name="Graphic 86" descr="Fire with solid fill">
              <a:extLst>
                <a:ext uri="{FF2B5EF4-FFF2-40B4-BE49-F238E27FC236}">
                  <a16:creationId xmlns:a16="http://schemas.microsoft.com/office/drawing/2014/main" id="{4C803BB3-E3B8-8891-DBD7-3CD62B3EA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8" name="Graphic 87" descr="Fire with solid fill">
              <a:extLst>
                <a:ext uri="{FF2B5EF4-FFF2-40B4-BE49-F238E27FC236}">
                  <a16:creationId xmlns:a16="http://schemas.microsoft.com/office/drawing/2014/main" id="{B7F202FE-F561-15DC-69B3-299E2C0C9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89" name="Graphic 88" descr="Fire with solid fill">
              <a:extLst>
                <a:ext uri="{FF2B5EF4-FFF2-40B4-BE49-F238E27FC236}">
                  <a16:creationId xmlns:a16="http://schemas.microsoft.com/office/drawing/2014/main" id="{72C10D8D-15C0-B287-7F46-D72AFD33D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90" name="Graphic 89" descr="Fire with solid fill">
              <a:extLst>
                <a:ext uri="{FF2B5EF4-FFF2-40B4-BE49-F238E27FC236}">
                  <a16:creationId xmlns:a16="http://schemas.microsoft.com/office/drawing/2014/main" id="{F45DE992-4F06-48EB-46DA-E6B83CB8C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91" name="Graphic 90" descr="Fire with solid fill">
              <a:extLst>
                <a:ext uri="{FF2B5EF4-FFF2-40B4-BE49-F238E27FC236}">
                  <a16:creationId xmlns:a16="http://schemas.microsoft.com/office/drawing/2014/main" id="{8DC5F913-A8CF-0CB3-434A-7BEA76A4E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92" name="Graphic 91" descr="Fire with solid fill">
              <a:extLst>
                <a:ext uri="{FF2B5EF4-FFF2-40B4-BE49-F238E27FC236}">
                  <a16:creationId xmlns:a16="http://schemas.microsoft.com/office/drawing/2014/main" id="{D50A1AFB-EE38-B4A1-1B8C-DAEFD5131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93" name="Graphic 92" descr="Fire with solid fill">
              <a:extLst>
                <a:ext uri="{FF2B5EF4-FFF2-40B4-BE49-F238E27FC236}">
                  <a16:creationId xmlns:a16="http://schemas.microsoft.com/office/drawing/2014/main" id="{D99ED6CD-BA8C-6E74-93DF-F5741D8D1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sp>
        <p:nvSpPr>
          <p:cNvPr id="78" name="Google Shape;78;p14">
            <a:extLst>
              <a:ext uri="{FF2B5EF4-FFF2-40B4-BE49-F238E27FC236}">
                <a16:creationId xmlns:a16="http://schemas.microsoft.com/office/drawing/2014/main" id="{A9DA761E-563A-9822-B4E3-15BC7471615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030926" y="1364109"/>
            <a:ext cx="6331500" cy="9482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spc="290" dirty="0">
                <a:solidFill>
                  <a:schemeClr val="bg1"/>
                </a:solidFill>
                <a:latin typeface="Abadi" panose="020F0502020204030204" pitchFamily="34" charset="0"/>
                <a:cs typeface="Times New Roman" panose="02020603050405020304" pitchFamily="18" charset="0"/>
              </a:rPr>
              <a:t>Discuss the questions on the first page. Make observations about your ecosystem in the first section of your poster. </a:t>
            </a:r>
            <a:br>
              <a:rPr lang="en-US" sz="1600" spc="290" dirty="0">
                <a:solidFill>
                  <a:schemeClr val="bg1"/>
                </a:solidFill>
                <a:latin typeface="Abad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spc="290" dirty="0">
                <a:solidFill>
                  <a:schemeClr val="bg1"/>
                </a:solidFill>
                <a:latin typeface="Abad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spc="290" dirty="0">
                <a:solidFill>
                  <a:schemeClr val="bg1"/>
                </a:solidFill>
                <a:latin typeface="Abadi" panose="020F0502020204030204" pitchFamily="34" charset="0"/>
                <a:cs typeface="Times New Roman" panose="02020603050405020304" pitchFamily="18" charset="0"/>
              </a:rPr>
            </a:br>
            <a:endParaRPr sz="5200" spc="290" dirty="0">
              <a:latin typeface="Abadi" panose="020F050202020403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E23D740-C92C-87F0-D2B8-DA5A847C8E88}"/>
              </a:ext>
            </a:extLst>
          </p:cNvPr>
          <p:cNvSpPr/>
          <p:nvPr/>
        </p:nvSpPr>
        <p:spPr>
          <a:xfrm>
            <a:off x="1526666" y="0"/>
            <a:ext cx="110471" cy="513987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15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29638ECC-0CDE-62DF-BBE2-BCBA1800F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A1D077F-555F-AF18-2CE3-03519C7CE5A3}"/>
              </a:ext>
            </a:extLst>
          </p:cNvPr>
          <p:cNvGrpSpPr/>
          <p:nvPr/>
        </p:nvGrpSpPr>
        <p:grpSpPr>
          <a:xfrm>
            <a:off x="1526666" y="4225473"/>
            <a:ext cx="7692568" cy="914400"/>
            <a:chOff x="1526666" y="4225473"/>
            <a:chExt cx="7692568" cy="914400"/>
          </a:xfrm>
        </p:grpSpPr>
        <p:pic>
          <p:nvPicPr>
            <p:cNvPr id="4" name="Graphic 3" descr="Fire with solid fill">
              <a:extLst>
                <a:ext uri="{FF2B5EF4-FFF2-40B4-BE49-F238E27FC236}">
                  <a16:creationId xmlns:a16="http://schemas.microsoft.com/office/drawing/2014/main" id="{ADC553EC-2E0E-7844-8D86-6A2E09293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5" name="Graphic 4" descr="Fire with solid fill">
              <a:extLst>
                <a:ext uri="{FF2B5EF4-FFF2-40B4-BE49-F238E27FC236}">
                  <a16:creationId xmlns:a16="http://schemas.microsoft.com/office/drawing/2014/main" id="{5507191D-E72C-560D-B324-4DE27A20C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6" name="Graphic 5" descr="Fire with solid fill">
              <a:extLst>
                <a:ext uri="{FF2B5EF4-FFF2-40B4-BE49-F238E27FC236}">
                  <a16:creationId xmlns:a16="http://schemas.microsoft.com/office/drawing/2014/main" id="{519415BC-A03F-B391-E00B-39288AC77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" name="Graphic 6" descr="Fire with solid fill">
              <a:extLst>
                <a:ext uri="{FF2B5EF4-FFF2-40B4-BE49-F238E27FC236}">
                  <a16:creationId xmlns:a16="http://schemas.microsoft.com/office/drawing/2014/main" id="{6A1067D2-35AB-C65A-962F-A420E61DC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" name="Graphic 7" descr="Fire with solid fill">
              <a:extLst>
                <a:ext uri="{FF2B5EF4-FFF2-40B4-BE49-F238E27FC236}">
                  <a16:creationId xmlns:a16="http://schemas.microsoft.com/office/drawing/2014/main" id="{BA44B222-5D94-818A-ACB9-6F365AA08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9" name="Graphic 8" descr="Fire with solid fill">
              <a:extLst>
                <a:ext uri="{FF2B5EF4-FFF2-40B4-BE49-F238E27FC236}">
                  <a16:creationId xmlns:a16="http://schemas.microsoft.com/office/drawing/2014/main" id="{A66199F6-492C-FCEB-1C6B-F66CAEB51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Fire with solid fill">
              <a:extLst>
                <a:ext uri="{FF2B5EF4-FFF2-40B4-BE49-F238E27FC236}">
                  <a16:creationId xmlns:a16="http://schemas.microsoft.com/office/drawing/2014/main" id="{6837BE21-33F5-DCD1-60DD-363B9ECEE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Fire with solid fill">
              <a:extLst>
                <a:ext uri="{FF2B5EF4-FFF2-40B4-BE49-F238E27FC236}">
                  <a16:creationId xmlns:a16="http://schemas.microsoft.com/office/drawing/2014/main" id="{EEC271C3-8806-5F87-3555-D177E9232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Fire with solid fill">
              <a:extLst>
                <a:ext uri="{FF2B5EF4-FFF2-40B4-BE49-F238E27FC236}">
                  <a16:creationId xmlns:a16="http://schemas.microsoft.com/office/drawing/2014/main" id="{91348126-B850-24DE-62EE-0331C92D4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Fire with solid fill">
              <a:extLst>
                <a:ext uri="{FF2B5EF4-FFF2-40B4-BE49-F238E27FC236}">
                  <a16:creationId xmlns:a16="http://schemas.microsoft.com/office/drawing/2014/main" id="{CC6E6C02-6491-712F-A87D-3868877DA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622F56B-EE21-BD6C-10B7-6FEAFB32F4BA}"/>
              </a:ext>
            </a:extLst>
          </p:cNvPr>
          <p:cNvGrpSpPr/>
          <p:nvPr/>
        </p:nvGrpSpPr>
        <p:grpSpPr>
          <a:xfrm>
            <a:off x="1525602" y="3223238"/>
            <a:ext cx="7692568" cy="914400"/>
            <a:chOff x="1526666" y="4225473"/>
            <a:chExt cx="7692568" cy="914400"/>
          </a:xfrm>
        </p:grpSpPr>
        <p:pic>
          <p:nvPicPr>
            <p:cNvPr id="15" name="Graphic 14" descr="Fire with solid fill">
              <a:extLst>
                <a:ext uri="{FF2B5EF4-FFF2-40B4-BE49-F238E27FC236}">
                  <a16:creationId xmlns:a16="http://schemas.microsoft.com/office/drawing/2014/main" id="{2263A6F5-C56B-C25F-F07A-88E6ED9B7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Fire with solid fill">
              <a:extLst>
                <a:ext uri="{FF2B5EF4-FFF2-40B4-BE49-F238E27FC236}">
                  <a16:creationId xmlns:a16="http://schemas.microsoft.com/office/drawing/2014/main" id="{6A1E0102-EB48-1C14-6A2E-AFEEDABFB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Fire with solid fill">
              <a:extLst>
                <a:ext uri="{FF2B5EF4-FFF2-40B4-BE49-F238E27FC236}">
                  <a16:creationId xmlns:a16="http://schemas.microsoft.com/office/drawing/2014/main" id="{A190B6E0-E3A0-4845-6021-BD85D7A08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Fire with solid fill">
              <a:extLst>
                <a:ext uri="{FF2B5EF4-FFF2-40B4-BE49-F238E27FC236}">
                  <a16:creationId xmlns:a16="http://schemas.microsoft.com/office/drawing/2014/main" id="{743B46F6-F001-FD2B-8D29-FD71FFD57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Fire with solid fill">
              <a:extLst>
                <a:ext uri="{FF2B5EF4-FFF2-40B4-BE49-F238E27FC236}">
                  <a16:creationId xmlns:a16="http://schemas.microsoft.com/office/drawing/2014/main" id="{CBD0D526-60F2-856C-9F8A-52251F618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Fire with solid fill">
              <a:extLst>
                <a:ext uri="{FF2B5EF4-FFF2-40B4-BE49-F238E27FC236}">
                  <a16:creationId xmlns:a16="http://schemas.microsoft.com/office/drawing/2014/main" id="{CBC620D5-7444-0BDB-7ED0-55C08FCF0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21" name="Graphic 20" descr="Fire with solid fill">
              <a:extLst>
                <a:ext uri="{FF2B5EF4-FFF2-40B4-BE49-F238E27FC236}">
                  <a16:creationId xmlns:a16="http://schemas.microsoft.com/office/drawing/2014/main" id="{F94F4254-DDE4-C123-0700-8BE4466FA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22" name="Graphic 21" descr="Fire with solid fill">
              <a:extLst>
                <a:ext uri="{FF2B5EF4-FFF2-40B4-BE49-F238E27FC236}">
                  <a16:creationId xmlns:a16="http://schemas.microsoft.com/office/drawing/2014/main" id="{770C4B7F-786A-A5A9-25C3-843A193F6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Fire with solid fill">
              <a:extLst>
                <a:ext uri="{FF2B5EF4-FFF2-40B4-BE49-F238E27FC236}">
                  <a16:creationId xmlns:a16="http://schemas.microsoft.com/office/drawing/2014/main" id="{047E221F-3181-FDDC-FAF3-34DE64D21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24" name="Graphic 23" descr="Fire with solid fill">
              <a:extLst>
                <a:ext uri="{FF2B5EF4-FFF2-40B4-BE49-F238E27FC236}">
                  <a16:creationId xmlns:a16="http://schemas.microsoft.com/office/drawing/2014/main" id="{F17B377E-9424-900F-ADAF-03D2C9470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49FEA15-088F-ADE4-8AE3-1A07DA42E252}"/>
              </a:ext>
            </a:extLst>
          </p:cNvPr>
          <p:cNvGrpSpPr/>
          <p:nvPr/>
        </p:nvGrpSpPr>
        <p:grpSpPr>
          <a:xfrm>
            <a:off x="1526666" y="2131645"/>
            <a:ext cx="7692568" cy="914400"/>
            <a:chOff x="1526666" y="4225473"/>
            <a:chExt cx="7692568" cy="914400"/>
          </a:xfrm>
        </p:grpSpPr>
        <p:pic>
          <p:nvPicPr>
            <p:cNvPr id="26" name="Graphic 25" descr="Fire with solid fill">
              <a:extLst>
                <a:ext uri="{FF2B5EF4-FFF2-40B4-BE49-F238E27FC236}">
                  <a16:creationId xmlns:a16="http://schemas.microsoft.com/office/drawing/2014/main" id="{B95ADCDA-4216-AEC3-1F90-79A811610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 descr="Fire with solid fill">
              <a:extLst>
                <a:ext uri="{FF2B5EF4-FFF2-40B4-BE49-F238E27FC236}">
                  <a16:creationId xmlns:a16="http://schemas.microsoft.com/office/drawing/2014/main" id="{28226AF5-F82F-7A02-3804-1340FEB47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Fire with solid fill">
              <a:extLst>
                <a:ext uri="{FF2B5EF4-FFF2-40B4-BE49-F238E27FC236}">
                  <a16:creationId xmlns:a16="http://schemas.microsoft.com/office/drawing/2014/main" id="{D1519B2A-7769-6B4D-BD51-25554C518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29" name="Graphic 28" descr="Fire with solid fill">
              <a:extLst>
                <a:ext uri="{FF2B5EF4-FFF2-40B4-BE49-F238E27FC236}">
                  <a16:creationId xmlns:a16="http://schemas.microsoft.com/office/drawing/2014/main" id="{A659C492-2BBA-3AC9-34AD-796C910C2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30" name="Graphic 29" descr="Fire with solid fill">
              <a:extLst>
                <a:ext uri="{FF2B5EF4-FFF2-40B4-BE49-F238E27FC236}">
                  <a16:creationId xmlns:a16="http://schemas.microsoft.com/office/drawing/2014/main" id="{A80A0DE1-3042-6709-E1BA-BB3E47286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31" name="Graphic 30" descr="Fire with solid fill">
              <a:extLst>
                <a:ext uri="{FF2B5EF4-FFF2-40B4-BE49-F238E27FC236}">
                  <a16:creationId xmlns:a16="http://schemas.microsoft.com/office/drawing/2014/main" id="{D88B656A-7163-AFD3-5774-075730B23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64" name="Graphic 63" descr="Fire with solid fill">
              <a:extLst>
                <a:ext uri="{FF2B5EF4-FFF2-40B4-BE49-F238E27FC236}">
                  <a16:creationId xmlns:a16="http://schemas.microsoft.com/office/drawing/2014/main" id="{9FA8FF53-20BF-41B0-8D41-CE4453479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65" name="Graphic 64" descr="Fire with solid fill">
              <a:extLst>
                <a:ext uri="{FF2B5EF4-FFF2-40B4-BE49-F238E27FC236}">
                  <a16:creationId xmlns:a16="http://schemas.microsoft.com/office/drawing/2014/main" id="{D3CC908F-9309-CE15-229C-EEF697E4A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66" name="Graphic 65" descr="Fire with solid fill">
              <a:extLst>
                <a:ext uri="{FF2B5EF4-FFF2-40B4-BE49-F238E27FC236}">
                  <a16:creationId xmlns:a16="http://schemas.microsoft.com/office/drawing/2014/main" id="{3DBCED9F-49A2-0DC1-CAEA-69D6539D3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67" name="Graphic 66" descr="Fire with solid fill">
              <a:extLst>
                <a:ext uri="{FF2B5EF4-FFF2-40B4-BE49-F238E27FC236}">
                  <a16:creationId xmlns:a16="http://schemas.microsoft.com/office/drawing/2014/main" id="{0F9995DB-42FE-4F2D-D6CB-CA26D2416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1A2BE5E-3B6E-FF4B-F7E3-48ED4B3375E1}"/>
              </a:ext>
            </a:extLst>
          </p:cNvPr>
          <p:cNvGrpSpPr/>
          <p:nvPr/>
        </p:nvGrpSpPr>
        <p:grpSpPr>
          <a:xfrm>
            <a:off x="1526666" y="1084732"/>
            <a:ext cx="7692568" cy="914400"/>
            <a:chOff x="1526666" y="4225473"/>
            <a:chExt cx="7692568" cy="914400"/>
          </a:xfrm>
        </p:grpSpPr>
        <p:pic>
          <p:nvPicPr>
            <p:cNvPr id="69" name="Graphic 68" descr="Fire with solid fill">
              <a:extLst>
                <a:ext uri="{FF2B5EF4-FFF2-40B4-BE49-F238E27FC236}">
                  <a16:creationId xmlns:a16="http://schemas.microsoft.com/office/drawing/2014/main" id="{717412F0-5086-6BC6-7A2D-AE3933583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70" name="Graphic 69" descr="Fire with solid fill">
              <a:extLst>
                <a:ext uri="{FF2B5EF4-FFF2-40B4-BE49-F238E27FC236}">
                  <a16:creationId xmlns:a16="http://schemas.microsoft.com/office/drawing/2014/main" id="{3C1B32CB-04FA-2586-2877-816262A64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71" name="Graphic 70" descr="Fire with solid fill">
              <a:extLst>
                <a:ext uri="{FF2B5EF4-FFF2-40B4-BE49-F238E27FC236}">
                  <a16:creationId xmlns:a16="http://schemas.microsoft.com/office/drawing/2014/main" id="{5F905B23-0C58-E459-2F5E-6D980E96E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2" name="Graphic 71" descr="Fire with solid fill">
              <a:extLst>
                <a:ext uri="{FF2B5EF4-FFF2-40B4-BE49-F238E27FC236}">
                  <a16:creationId xmlns:a16="http://schemas.microsoft.com/office/drawing/2014/main" id="{50E95FD0-3639-6364-4928-5D5C2BFA1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73" name="Graphic 72" descr="Fire with solid fill">
              <a:extLst>
                <a:ext uri="{FF2B5EF4-FFF2-40B4-BE49-F238E27FC236}">
                  <a16:creationId xmlns:a16="http://schemas.microsoft.com/office/drawing/2014/main" id="{FCBAB542-7BBB-ED5C-F796-945E6D48F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74" name="Graphic 73" descr="Fire with solid fill">
              <a:extLst>
                <a:ext uri="{FF2B5EF4-FFF2-40B4-BE49-F238E27FC236}">
                  <a16:creationId xmlns:a16="http://schemas.microsoft.com/office/drawing/2014/main" id="{C527B2F9-CF05-176C-4A8E-15EB34C67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75" name="Graphic 74" descr="Fire with solid fill">
              <a:extLst>
                <a:ext uri="{FF2B5EF4-FFF2-40B4-BE49-F238E27FC236}">
                  <a16:creationId xmlns:a16="http://schemas.microsoft.com/office/drawing/2014/main" id="{EB3B1A40-F855-21A9-6202-E8F1AEC25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76" name="Graphic 75" descr="Fire with solid fill">
              <a:extLst>
                <a:ext uri="{FF2B5EF4-FFF2-40B4-BE49-F238E27FC236}">
                  <a16:creationId xmlns:a16="http://schemas.microsoft.com/office/drawing/2014/main" id="{A065195E-A0E7-539B-A95B-487554065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77" name="Graphic 76" descr="Fire with solid fill">
              <a:extLst>
                <a:ext uri="{FF2B5EF4-FFF2-40B4-BE49-F238E27FC236}">
                  <a16:creationId xmlns:a16="http://schemas.microsoft.com/office/drawing/2014/main" id="{E91FBA98-F88E-AD5D-01DB-20B0201E3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80" name="Graphic 79" descr="Fire with solid fill">
              <a:extLst>
                <a:ext uri="{FF2B5EF4-FFF2-40B4-BE49-F238E27FC236}">
                  <a16:creationId xmlns:a16="http://schemas.microsoft.com/office/drawing/2014/main" id="{A45238FA-9203-F404-2BA7-CF5CFE478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CE256B5-A651-3145-2FAF-856B615F0AF1}"/>
              </a:ext>
            </a:extLst>
          </p:cNvPr>
          <p:cNvGrpSpPr/>
          <p:nvPr/>
        </p:nvGrpSpPr>
        <p:grpSpPr>
          <a:xfrm>
            <a:off x="1526666" y="37819"/>
            <a:ext cx="7692568" cy="914400"/>
            <a:chOff x="1526666" y="4225473"/>
            <a:chExt cx="7692568" cy="914400"/>
          </a:xfrm>
        </p:grpSpPr>
        <p:pic>
          <p:nvPicPr>
            <p:cNvPr id="84" name="Graphic 83" descr="Fire with solid fill">
              <a:extLst>
                <a:ext uri="{FF2B5EF4-FFF2-40B4-BE49-F238E27FC236}">
                  <a16:creationId xmlns:a16="http://schemas.microsoft.com/office/drawing/2014/main" id="{AEA8B2C1-36E6-F48E-FADC-96D8FF3D0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85" name="Graphic 84" descr="Fire with solid fill">
              <a:extLst>
                <a:ext uri="{FF2B5EF4-FFF2-40B4-BE49-F238E27FC236}">
                  <a16:creationId xmlns:a16="http://schemas.microsoft.com/office/drawing/2014/main" id="{94F8F7F3-AB59-9A31-025B-353505B0B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86" name="Graphic 85" descr="Fire with solid fill">
              <a:extLst>
                <a:ext uri="{FF2B5EF4-FFF2-40B4-BE49-F238E27FC236}">
                  <a16:creationId xmlns:a16="http://schemas.microsoft.com/office/drawing/2014/main" id="{67DFAE13-7301-FEDA-162D-31938A84E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87" name="Graphic 86" descr="Fire with solid fill">
              <a:extLst>
                <a:ext uri="{FF2B5EF4-FFF2-40B4-BE49-F238E27FC236}">
                  <a16:creationId xmlns:a16="http://schemas.microsoft.com/office/drawing/2014/main" id="{D7F5507C-C189-5E84-73E4-AEF6EB2C2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8" name="Graphic 87" descr="Fire with solid fill">
              <a:extLst>
                <a:ext uri="{FF2B5EF4-FFF2-40B4-BE49-F238E27FC236}">
                  <a16:creationId xmlns:a16="http://schemas.microsoft.com/office/drawing/2014/main" id="{B3947DFD-E993-63E4-5A21-74068DFFB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89" name="Graphic 88" descr="Fire with solid fill">
              <a:extLst>
                <a:ext uri="{FF2B5EF4-FFF2-40B4-BE49-F238E27FC236}">
                  <a16:creationId xmlns:a16="http://schemas.microsoft.com/office/drawing/2014/main" id="{29763302-087C-804F-3338-C71D9D104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90" name="Graphic 89" descr="Fire with solid fill">
              <a:extLst>
                <a:ext uri="{FF2B5EF4-FFF2-40B4-BE49-F238E27FC236}">
                  <a16:creationId xmlns:a16="http://schemas.microsoft.com/office/drawing/2014/main" id="{D9FAC3D2-30BF-5380-2535-7B68EFE8B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91" name="Graphic 90" descr="Fire with solid fill">
              <a:extLst>
                <a:ext uri="{FF2B5EF4-FFF2-40B4-BE49-F238E27FC236}">
                  <a16:creationId xmlns:a16="http://schemas.microsoft.com/office/drawing/2014/main" id="{D5BFAE00-4C1F-8B75-4519-C49363FDC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92" name="Graphic 91" descr="Fire with solid fill">
              <a:extLst>
                <a:ext uri="{FF2B5EF4-FFF2-40B4-BE49-F238E27FC236}">
                  <a16:creationId xmlns:a16="http://schemas.microsoft.com/office/drawing/2014/main" id="{DE60FD78-F8BE-2DC6-A510-DF47C1BE7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93" name="Graphic 92" descr="Fire with solid fill">
              <a:extLst>
                <a:ext uri="{FF2B5EF4-FFF2-40B4-BE49-F238E27FC236}">
                  <a16:creationId xmlns:a16="http://schemas.microsoft.com/office/drawing/2014/main" id="{E3FE29DA-5170-1A77-A481-3B7107065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sp>
        <p:nvSpPr>
          <p:cNvPr id="78" name="Google Shape;78;p14">
            <a:extLst>
              <a:ext uri="{FF2B5EF4-FFF2-40B4-BE49-F238E27FC236}">
                <a16:creationId xmlns:a16="http://schemas.microsoft.com/office/drawing/2014/main" id="{B6793AE5-2997-AE33-1301-829E6538A54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972270" y="433389"/>
            <a:ext cx="6331500" cy="9482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0" spc="290" dirty="0">
                <a:latin typeface="Abadi" panose="020F0502020204030204" pitchFamily="34" charset="0"/>
              </a:rPr>
              <a:t>On your poster, answer the question:</a:t>
            </a:r>
            <a:br>
              <a:rPr lang="en-US" sz="4000" b="0" spc="290" dirty="0">
                <a:latin typeface="Abadi" panose="020F0502020204030204" pitchFamily="34" charset="0"/>
              </a:rPr>
            </a:br>
            <a:br>
              <a:rPr lang="en-US" sz="4000" b="0" spc="290" dirty="0">
                <a:latin typeface="Abadi" panose="020F0502020204030204" pitchFamily="34" charset="0"/>
              </a:rPr>
            </a:br>
            <a:r>
              <a:rPr lang="en-US" sz="4000" b="0" spc="290" dirty="0">
                <a:solidFill>
                  <a:schemeClr val="bg2"/>
                </a:solidFill>
                <a:latin typeface="Abadi" panose="020F0502020204030204" pitchFamily="34" charset="0"/>
              </a:rPr>
              <a:t>How does fire move through your ecosystem?</a:t>
            </a:r>
            <a:endParaRPr sz="4000" b="0" spc="290" dirty="0">
              <a:solidFill>
                <a:schemeClr val="bg2"/>
              </a:solidFill>
              <a:latin typeface="Abadi" panose="020F050202020403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3739FCB-DD32-32C1-3D29-9904230BE9B1}"/>
              </a:ext>
            </a:extLst>
          </p:cNvPr>
          <p:cNvSpPr/>
          <p:nvPr/>
        </p:nvSpPr>
        <p:spPr>
          <a:xfrm>
            <a:off x="1526666" y="0"/>
            <a:ext cx="110471" cy="513987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736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 idx="4294967295"/>
          </p:nvPr>
        </p:nvSpPr>
        <p:spPr>
          <a:xfrm>
            <a:off x="411800" y="120562"/>
            <a:ext cx="8732200" cy="17517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 dirty="0">
                <a:solidFill>
                  <a:schemeClr val="bg1"/>
                </a:solidFill>
                <a:latin typeface="Abadi" panose="020B0604020104020204" pitchFamily="34" charset="0"/>
              </a:rPr>
              <a:t>Fire Regime:Ponderosa Pine Forest</a:t>
            </a:r>
            <a:endParaRPr sz="24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152" name="Google Shape;152;p21"/>
          <p:cNvPicPr preferRelativeResize="0"/>
          <p:nvPr/>
        </p:nvPicPr>
        <p:blipFill rotWithShape="1">
          <a:blip r:embed="rId3">
            <a:alphaModFix/>
          </a:blip>
          <a:srcRect l="4738" b="4738"/>
          <a:stretch/>
        </p:blipFill>
        <p:spPr>
          <a:xfrm>
            <a:off x="4764721" y="1015646"/>
            <a:ext cx="2110467" cy="3255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 rotWithShape="1">
          <a:blip r:embed="rId4">
            <a:alphaModFix/>
          </a:blip>
          <a:srcRect l="6917" t="240" r="10124" b="-240"/>
          <a:stretch/>
        </p:blipFill>
        <p:spPr>
          <a:xfrm>
            <a:off x="6982783" y="1015646"/>
            <a:ext cx="1872459" cy="32556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F16821-2BCB-C171-4ECB-AED0FB41F8DC}"/>
              </a:ext>
            </a:extLst>
          </p:cNvPr>
          <p:cNvSpPr/>
          <p:nvPr/>
        </p:nvSpPr>
        <p:spPr>
          <a:xfrm>
            <a:off x="234970" y="209313"/>
            <a:ext cx="60233" cy="601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07DD94D-27F7-E16B-5C9B-3DDBA0064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45" y="1225156"/>
            <a:ext cx="4573811" cy="304615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18F922C-75A0-5BF5-2DE3-4650F5828AFA}"/>
              </a:ext>
            </a:extLst>
          </p:cNvPr>
          <p:cNvSpPr txBox="1"/>
          <p:nvPr/>
        </p:nvSpPr>
        <p:spPr>
          <a:xfrm>
            <a:off x="1724642" y="4485142"/>
            <a:ext cx="59549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2000" b="1" i="0" dirty="0"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How would fire move through your ecosystem?</a:t>
            </a:r>
            <a:endParaRPr lang="en-US" sz="2000" dirty="0">
              <a:solidFill>
                <a:schemeClr val="bg1"/>
              </a:solidFill>
              <a:effectLst/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889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 idx="4294967295"/>
          </p:nvPr>
        </p:nvSpPr>
        <p:spPr>
          <a:xfrm>
            <a:off x="411800" y="120562"/>
            <a:ext cx="8732200" cy="17517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 dirty="0">
                <a:solidFill>
                  <a:schemeClr val="bg1"/>
                </a:solidFill>
                <a:latin typeface="Abadi" panose="020B0604020104020204" pitchFamily="34" charset="0"/>
              </a:rPr>
              <a:t>Fire Regime: Lodgepole Pine </a:t>
            </a:r>
            <a:endParaRPr sz="24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F16821-2BCB-C171-4ECB-AED0FB41F8DC}"/>
              </a:ext>
            </a:extLst>
          </p:cNvPr>
          <p:cNvSpPr/>
          <p:nvPr/>
        </p:nvSpPr>
        <p:spPr>
          <a:xfrm>
            <a:off x="234970" y="209313"/>
            <a:ext cx="60233" cy="601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8F922C-75A0-5BF5-2DE3-4650F5828AFA}"/>
              </a:ext>
            </a:extLst>
          </p:cNvPr>
          <p:cNvSpPr txBox="1"/>
          <p:nvPr/>
        </p:nvSpPr>
        <p:spPr>
          <a:xfrm>
            <a:off x="1724642" y="4485142"/>
            <a:ext cx="59549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2000" b="1" i="0" dirty="0">
                <a:solidFill>
                  <a:schemeClr val="bg1"/>
                </a:solidFill>
                <a:effectLst/>
                <a:latin typeface="Abadi" panose="020B0604020104020204" pitchFamily="34" charset="0"/>
              </a:rPr>
              <a:t>How would fire move through your ecosystem?</a:t>
            </a:r>
            <a:endParaRPr lang="en-US" sz="2000" dirty="0">
              <a:solidFill>
                <a:schemeClr val="bg1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DDC711-7668-1F52-9BED-3BE5371EE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66" y="772540"/>
            <a:ext cx="2784452" cy="3712602"/>
          </a:xfrm>
          <a:prstGeom prst="rect">
            <a:avLst/>
          </a:prstGeom>
        </p:spPr>
      </p:pic>
      <p:pic>
        <p:nvPicPr>
          <p:cNvPr id="2050" name="Picture 2" descr="Survivor of the Cold Slopes - Images">
            <a:extLst>
              <a:ext uri="{FF2B5EF4-FFF2-40B4-BE49-F238E27FC236}">
                <a16:creationId xmlns:a16="http://schemas.microsoft.com/office/drawing/2014/main" id="{E48B029C-1E88-8491-0C82-6CC2661C8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300" y="1060927"/>
            <a:ext cx="5418034" cy="325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509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 idx="4294967295"/>
          </p:nvPr>
        </p:nvSpPr>
        <p:spPr>
          <a:xfrm>
            <a:off x="411800" y="120562"/>
            <a:ext cx="8732200" cy="17517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 dirty="0">
                <a:solidFill>
                  <a:schemeClr val="bg1"/>
                </a:solidFill>
              </a:rPr>
              <a:t>Fire Regime: Sagebrush Steppe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F16821-2BCB-C171-4ECB-AED0FB41F8DC}"/>
              </a:ext>
            </a:extLst>
          </p:cNvPr>
          <p:cNvSpPr/>
          <p:nvPr/>
        </p:nvSpPr>
        <p:spPr>
          <a:xfrm>
            <a:off x="234970" y="209313"/>
            <a:ext cx="60233" cy="601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8F922C-75A0-5BF5-2DE3-4650F5828AFA}"/>
              </a:ext>
            </a:extLst>
          </p:cNvPr>
          <p:cNvSpPr txBox="1"/>
          <p:nvPr/>
        </p:nvSpPr>
        <p:spPr>
          <a:xfrm>
            <a:off x="1724642" y="4485142"/>
            <a:ext cx="59549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2000" b="1" i="0" dirty="0">
                <a:solidFill>
                  <a:schemeClr val="bg1"/>
                </a:solidFill>
                <a:effectLst/>
                <a:latin typeface="+mn-lt"/>
              </a:rPr>
              <a:t>How would fire move through your ecosystem?</a:t>
            </a:r>
            <a:endParaRPr lang="en-US" sz="2000" dirty="0">
              <a:solidFill>
                <a:schemeClr val="bg1"/>
              </a:solidFill>
              <a:effectLst/>
              <a:latin typeface="+mn-lt"/>
            </a:endParaRPr>
          </a:p>
        </p:txBody>
      </p:sp>
      <p:pic>
        <p:nvPicPr>
          <p:cNvPr id="5" name="Picture 4" descr="A picture containing grass, sky, outdoor, plant&#10;&#10;AI-generated content may be incorrect.">
            <a:extLst>
              <a:ext uri="{FF2B5EF4-FFF2-40B4-BE49-F238E27FC236}">
                <a16:creationId xmlns:a16="http://schemas.microsoft.com/office/drawing/2014/main" id="{0739E34C-9D25-BA95-F6F9-FD0587E26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72" y="1204436"/>
            <a:ext cx="5294548" cy="2854093"/>
          </a:xfrm>
          <a:prstGeom prst="rect">
            <a:avLst/>
          </a:prstGeom>
        </p:spPr>
      </p:pic>
      <p:pic>
        <p:nvPicPr>
          <p:cNvPr id="3074" name="Picture 2" descr="Artemisia tridentata - Wikipedia">
            <a:extLst>
              <a:ext uri="{FF2B5EF4-FFF2-40B4-BE49-F238E27FC236}">
                <a16:creationId xmlns:a16="http://schemas.microsoft.com/office/drawing/2014/main" id="{2A31E3EE-7900-B7BE-8BEF-B407911BB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689" y="952940"/>
            <a:ext cx="2428215" cy="323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023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F2223B1-364F-EFCA-C259-C08820F7C8D5}"/>
              </a:ext>
            </a:extLst>
          </p:cNvPr>
          <p:cNvGrpSpPr/>
          <p:nvPr/>
        </p:nvGrpSpPr>
        <p:grpSpPr>
          <a:xfrm>
            <a:off x="1526666" y="4225473"/>
            <a:ext cx="7692568" cy="914400"/>
            <a:chOff x="1526666" y="4225473"/>
            <a:chExt cx="7692568" cy="914400"/>
          </a:xfrm>
        </p:grpSpPr>
        <p:pic>
          <p:nvPicPr>
            <p:cNvPr id="4" name="Graphic 3" descr="Fire with solid fill">
              <a:extLst>
                <a:ext uri="{FF2B5EF4-FFF2-40B4-BE49-F238E27FC236}">
                  <a16:creationId xmlns:a16="http://schemas.microsoft.com/office/drawing/2014/main" id="{D01980A8-0B8B-6CCC-CFB6-7CCAD8CDC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5" name="Graphic 4" descr="Fire with solid fill">
              <a:extLst>
                <a:ext uri="{FF2B5EF4-FFF2-40B4-BE49-F238E27FC236}">
                  <a16:creationId xmlns:a16="http://schemas.microsoft.com/office/drawing/2014/main" id="{40BE2F0D-E9BB-5C8A-CAF1-C0322DCD4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6" name="Graphic 5" descr="Fire with solid fill">
              <a:extLst>
                <a:ext uri="{FF2B5EF4-FFF2-40B4-BE49-F238E27FC236}">
                  <a16:creationId xmlns:a16="http://schemas.microsoft.com/office/drawing/2014/main" id="{89FA2BE8-A677-8165-EDCA-C04208646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" name="Graphic 6" descr="Fire with solid fill">
              <a:extLst>
                <a:ext uri="{FF2B5EF4-FFF2-40B4-BE49-F238E27FC236}">
                  <a16:creationId xmlns:a16="http://schemas.microsoft.com/office/drawing/2014/main" id="{E3CDA6F3-B739-71D4-9907-BDE0D6F25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" name="Graphic 7" descr="Fire with solid fill">
              <a:extLst>
                <a:ext uri="{FF2B5EF4-FFF2-40B4-BE49-F238E27FC236}">
                  <a16:creationId xmlns:a16="http://schemas.microsoft.com/office/drawing/2014/main" id="{DA35337B-2A48-42C8-9C8D-5956EA9B2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9" name="Graphic 8" descr="Fire with solid fill">
              <a:extLst>
                <a:ext uri="{FF2B5EF4-FFF2-40B4-BE49-F238E27FC236}">
                  <a16:creationId xmlns:a16="http://schemas.microsoft.com/office/drawing/2014/main" id="{787C2D08-DC38-648D-128C-B06893CB0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Fire with solid fill">
              <a:extLst>
                <a:ext uri="{FF2B5EF4-FFF2-40B4-BE49-F238E27FC236}">
                  <a16:creationId xmlns:a16="http://schemas.microsoft.com/office/drawing/2014/main" id="{58F0547E-1158-4AC3-0135-54E24101E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Fire with solid fill">
              <a:extLst>
                <a:ext uri="{FF2B5EF4-FFF2-40B4-BE49-F238E27FC236}">
                  <a16:creationId xmlns:a16="http://schemas.microsoft.com/office/drawing/2014/main" id="{65B35A74-51AD-EDDA-8F31-134D96AB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Fire with solid fill">
              <a:extLst>
                <a:ext uri="{FF2B5EF4-FFF2-40B4-BE49-F238E27FC236}">
                  <a16:creationId xmlns:a16="http://schemas.microsoft.com/office/drawing/2014/main" id="{3FC2E407-EA0C-8644-8D3E-3975BC13C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Fire with solid fill">
              <a:extLst>
                <a:ext uri="{FF2B5EF4-FFF2-40B4-BE49-F238E27FC236}">
                  <a16:creationId xmlns:a16="http://schemas.microsoft.com/office/drawing/2014/main" id="{77B012F1-4634-2D80-FE4C-69EF442D5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D880392-239C-0E5B-CB23-3D7A232D6499}"/>
              </a:ext>
            </a:extLst>
          </p:cNvPr>
          <p:cNvGrpSpPr/>
          <p:nvPr/>
        </p:nvGrpSpPr>
        <p:grpSpPr>
          <a:xfrm>
            <a:off x="1525602" y="3223238"/>
            <a:ext cx="7692568" cy="914400"/>
            <a:chOff x="1526666" y="4225473"/>
            <a:chExt cx="7692568" cy="914400"/>
          </a:xfrm>
        </p:grpSpPr>
        <p:pic>
          <p:nvPicPr>
            <p:cNvPr id="15" name="Graphic 14" descr="Fire with solid fill">
              <a:extLst>
                <a:ext uri="{FF2B5EF4-FFF2-40B4-BE49-F238E27FC236}">
                  <a16:creationId xmlns:a16="http://schemas.microsoft.com/office/drawing/2014/main" id="{4BFBF564-B236-68E4-483B-0BFD91E73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Fire with solid fill">
              <a:extLst>
                <a:ext uri="{FF2B5EF4-FFF2-40B4-BE49-F238E27FC236}">
                  <a16:creationId xmlns:a16="http://schemas.microsoft.com/office/drawing/2014/main" id="{B5C8FF73-FCE0-A7E4-16CA-2AF284CE8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Fire with solid fill">
              <a:extLst>
                <a:ext uri="{FF2B5EF4-FFF2-40B4-BE49-F238E27FC236}">
                  <a16:creationId xmlns:a16="http://schemas.microsoft.com/office/drawing/2014/main" id="{21A076A3-8701-0409-2E8C-60DB6FE61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Fire with solid fill">
              <a:extLst>
                <a:ext uri="{FF2B5EF4-FFF2-40B4-BE49-F238E27FC236}">
                  <a16:creationId xmlns:a16="http://schemas.microsoft.com/office/drawing/2014/main" id="{C2FB9650-6E2F-E948-CE25-D18508D4C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Fire with solid fill">
              <a:extLst>
                <a:ext uri="{FF2B5EF4-FFF2-40B4-BE49-F238E27FC236}">
                  <a16:creationId xmlns:a16="http://schemas.microsoft.com/office/drawing/2014/main" id="{C031837D-3B43-3C77-5DF3-E8727FB71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Fire with solid fill">
              <a:extLst>
                <a:ext uri="{FF2B5EF4-FFF2-40B4-BE49-F238E27FC236}">
                  <a16:creationId xmlns:a16="http://schemas.microsoft.com/office/drawing/2014/main" id="{D74B9C59-11E6-BE56-C3E7-A40F82911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21" name="Graphic 20" descr="Fire with solid fill">
              <a:extLst>
                <a:ext uri="{FF2B5EF4-FFF2-40B4-BE49-F238E27FC236}">
                  <a16:creationId xmlns:a16="http://schemas.microsoft.com/office/drawing/2014/main" id="{CFC0F83E-5A1D-A20C-88FD-08BB9B2F8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22" name="Graphic 21" descr="Fire with solid fill">
              <a:extLst>
                <a:ext uri="{FF2B5EF4-FFF2-40B4-BE49-F238E27FC236}">
                  <a16:creationId xmlns:a16="http://schemas.microsoft.com/office/drawing/2014/main" id="{AEE47818-C086-D6B1-B0A1-1B28D86C0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Fire with solid fill">
              <a:extLst>
                <a:ext uri="{FF2B5EF4-FFF2-40B4-BE49-F238E27FC236}">
                  <a16:creationId xmlns:a16="http://schemas.microsoft.com/office/drawing/2014/main" id="{5C519DA2-57AD-CAAB-F82B-1CDE41F7A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24" name="Graphic 23" descr="Fire with solid fill">
              <a:extLst>
                <a:ext uri="{FF2B5EF4-FFF2-40B4-BE49-F238E27FC236}">
                  <a16:creationId xmlns:a16="http://schemas.microsoft.com/office/drawing/2014/main" id="{1AC27E0B-855A-EBF0-7F93-6A3D6E73D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F6A81B-B232-A374-E477-B66C22B6B87F}"/>
              </a:ext>
            </a:extLst>
          </p:cNvPr>
          <p:cNvGrpSpPr/>
          <p:nvPr/>
        </p:nvGrpSpPr>
        <p:grpSpPr>
          <a:xfrm>
            <a:off x="1526666" y="2131645"/>
            <a:ext cx="7692568" cy="914400"/>
            <a:chOff x="1526666" y="4225473"/>
            <a:chExt cx="7692568" cy="914400"/>
          </a:xfrm>
        </p:grpSpPr>
        <p:pic>
          <p:nvPicPr>
            <p:cNvPr id="26" name="Graphic 25" descr="Fire with solid fill">
              <a:extLst>
                <a:ext uri="{FF2B5EF4-FFF2-40B4-BE49-F238E27FC236}">
                  <a16:creationId xmlns:a16="http://schemas.microsoft.com/office/drawing/2014/main" id="{C68790BA-DAA9-FD3A-D4B6-6B115A4AC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 descr="Fire with solid fill">
              <a:extLst>
                <a:ext uri="{FF2B5EF4-FFF2-40B4-BE49-F238E27FC236}">
                  <a16:creationId xmlns:a16="http://schemas.microsoft.com/office/drawing/2014/main" id="{341AD855-7BBB-DB8B-08E8-F7486EF84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Fire with solid fill">
              <a:extLst>
                <a:ext uri="{FF2B5EF4-FFF2-40B4-BE49-F238E27FC236}">
                  <a16:creationId xmlns:a16="http://schemas.microsoft.com/office/drawing/2014/main" id="{1EE73632-5E66-48E7-B53A-6F4101299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29" name="Graphic 28" descr="Fire with solid fill">
              <a:extLst>
                <a:ext uri="{FF2B5EF4-FFF2-40B4-BE49-F238E27FC236}">
                  <a16:creationId xmlns:a16="http://schemas.microsoft.com/office/drawing/2014/main" id="{E3127FA4-5A1C-08E1-E4ED-D7A005779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30" name="Graphic 29" descr="Fire with solid fill">
              <a:extLst>
                <a:ext uri="{FF2B5EF4-FFF2-40B4-BE49-F238E27FC236}">
                  <a16:creationId xmlns:a16="http://schemas.microsoft.com/office/drawing/2014/main" id="{7D483B54-99A1-08D5-4D58-9CF25C082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31" name="Graphic 30" descr="Fire with solid fill">
              <a:extLst>
                <a:ext uri="{FF2B5EF4-FFF2-40B4-BE49-F238E27FC236}">
                  <a16:creationId xmlns:a16="http://schemas.microsoft.com/office/drawing/2014/main" id="{9CC0547A-E0CF-EB2C-72CB-AF4F2EDE8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64" name="Graphic 63" descr="Fire with solid fill">
              <a:extLst>
                <a:ext uri="{FF2B5EF4-FFF2-40B4-BE49-F238E27FC236}">
                  <a16:creationId xmlns:a16="http://schemas.microsoft.com/office/drawing/2014/main" id="{98319FC5-29DA-AAFC-2CDD-9040B5878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65" name="Graphic 64" descr="Fire with solid fill">
              <a:extLst>
                <a:ext uri="{FF2B5EF4-FFF2-40B4-BE49-F238E27FC236}">
                  <a16:creationId xmlns:a16="http://schemas.microsoft.com/office/drawing/2014/main" id="{073E8474-45D1-91B8-BCFE-0AEA62B85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66" name="Graphic 65" descr="Fire with solid fill">
              <a:extLst>
                <a:ext uri="{FF2B5EF4-FFF2-40B4-BE49-F238E27FC236}">
                  <a16:creationId xmlns:a16="http://schemas.microsoft.com/office/drawing/2014/main" id="{E13576C8-0E7B-6804-35E1-A57DCC8B6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67" name="Graphic 66" descr="Fire with solid fill">
              <a:extLst>
                <a:ext uri="{FF2B5EF4-FFF2-40B4-BE49-F238E27FC236}">
                  <a16:creationId xmlns:a16="http://schemas.microsoft.com/office/drawing/2014/main" id="{0DBC8F51-41BA-196A-37DA-8359C0EC3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0453CB5-CB10-4FD0-0B51-30A881F6D4E0}"/>
              </a:ext>
            </a:extLst>
          </p:cNvPr>
          <p:cNvGrpSpPr/>
          <p:nvPr/>
        </p:nvGrpSpPr>
        <p:grpSpPr>
          <a:xfrm>
            <a:off x="1526666" y="1084732"/>
            <a:ext cx="7692568" cy="914400"/>
            <a:chOff x="1526666" y="4225473"/>
            <a:chExt cx="7692568" cy="914400"/>
          </a:xfrm>
        </p:grpSpPr>
        <p:pic>
          <p:nvPicPr>
            <p:cNvPr id="69" name="Graphic 68" descr="Fire with solid fill">
              <a:extLst>
                <a:ext uri="{FF2B5EF4-FFF2-40B4-BE49-F238E27FC236}">
                  <a16:creationId xmlns:a16="http://schemas.microsoft.com/office/drawing/2014/main" id="{C1C95B0E-C98E-0D93-D15D-158161EED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70" name="Graphic 69" descr="Fire with solid fill">
              <a:extLst>
                <a:ext uri="{FF2B5EF4-FFF2-40B4-BE49-F238E27FC236}">
                  <a16:creationId xmlns:a16="http://schemas.microsoft.com/office/drawing/2014/main" id="{2181CAF0-2F7B-E39A-13F3-46518FB70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71" name="Graphic 70" descr="Fire with solid fill">
              <a:extLst>
                <a:ext uri="{FF2B5EF4-FFF2-40B4-BE49-F238E27FC236}">
                  <a16:creationId xmlns:a16="http://schemas.microsoft.com/office/drawing/2014/main" id="{23CCC7D6-A63F-7071-9480-C99D31C85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2" name="Graphic 71" descr="Fire with solid fill">
              <a:extLst>
                <a:ext uri="{FF2B5EF4-FFF2-40B4-BE49-F238E27FC236}">
                  <a16:creationId xmlns:a16="http://schemas.microsoft.com/office/drawing/2014/main" id="{24BE0726-7AC1-D4CC-8AF0-EC5BAF0E5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73" name="Graphic 72" descr="Fire with solid fill">
              <a:extLst>
                <a:ext uri="{FF2B5EF4-FFF2-40B4-BE49-F238E27FC236}">
                  <a16:creationId xmlns:a16="http://schemas.microsoft.com/office/drawing/2014/main" id="{5E92B572-F496-FAC5-2D25-EF372456B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74" name="Graphic 73" descr="Fire with solid fill">
              <a:extLst>
                <a:ext uri="{FF2B5EF4-FFF2-40B4-BE49-F238E27FC236}">
                  <a16:creationId xmlns:a16="http://schemas.microsoft.com/office/drawing/2014/main" id="{AD38F329-C5AD-50D0-3442-10D30090C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75" name="Graphic 74" descr="Fire with solid fill">
              <a:extLst>
                <a:ext uri="{FF2B5EF4-FFF2-40B4-BE49-F238E27FC236}">
                  <a16:creationId xmlns:a16="http://schemas.microsoft.com/office/drawing/2014/main" id="{A6FBA4C7-4638-76D5-E7AA-2CE3B3B6B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76" name="Graphic 75" descr="Fire with solid fill">
              <a:extLst>
                <a:ext uri="{FF2B5EF4-FFF2-40B4-BE49-F238E27FC236}">
                  <a16:creationId xmlns:a16="http://schemas.microsoft.com/office/drawing/2014/main" id="{29158C80-2B8F-9BAE-32C0-BEC116C20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77" name="Graphic 76" descr="Fire with solid fill">
              <a:extLst>
                <a:ext uri="{FF2B5EF4-FFF2-40B4-BE49-F238E27FC236}">
                  <a16:creationId xmlns:a16="http://schemas.microsoft.com/office/drawing/2014/main" id="{682102A6-9582-2361-4E87-D606FBC72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80" name="Graphic 79" descr="Fire with solid fill">
              <a:extLst>
                <a:ext uri="{FF2B5EF4-FFF2-40B4-BE49-F238E27FC236}">
                  <a16:creationId xmlns:a16="http://schemas.microsoft.com/office/drawing/2014/main" id="{CCAC858D-F77F-459A-6A1A-B0B757E4E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A046704-59EF-E077-119B-7B91DC460E53}"/>
              </a:ext>
            </a:extLst>
          </p:cNvPr>
          <p:cNvGrpSpPr/>
          <p:nvPr/>
        </p:nvGrpSpPr>
        <p:grpSpPr>
          <a:xfrm>
            <a:off x="1526666" y="37819"/>
            <a:ext cx="7692568" cy="914400"/>
            <a:chOff x="1526666" y="4225473"/>
            <a:chExt cx="7692568" cy="914400"/>
          </a:xfrm>
        </p:grpSpPr>
        <p:pic>
          <p:nvPicPr>
            <p:cNvPr id="84" name="Graphic 83" descr="Fire with solid fill">
              <a:extLst>
                <a:ext uri="{FF2B5EF4-FFF2-40B4-BE49-F238E27FC236}">
                  <a16:creationId xmlns:a16="http://schemas.microsoft.com/office/drawing/2014/main" id="{AAD552D8-A3C0-3708-3EFE-D5D902F7C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85" name="Graphic 84" descr="Fire with solid fill">
              <a:extLst>
                <a:ext uri="{FF2B5EF4-FFF2-40B4-BE49-F238E27FC236}">
                  <a16:creationId xmlns:a16="http://schemas.microsoft.com/office/drawing/2014/main" id="{07D41352-3D03-E7A8-B3E0-09A5C0182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86" name="Graphic 85" descr="Fire with solid fill">
              <a:extLst>
                <a:ext uri="{FF2B5EF4-FFF2-40B4-BE49-F238E27FC236}">
                  <a16:creationId xmlns:a16="http://schemas.microsoft.com/office/drawing/2014/main" id="{A5D5E3A5-0162-AB61-5B33-3909DCDDD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87" name="Graphic 86" descr="Fire with solid fill">
              <a:extLst>
                <a:ext uri="{FF2B5EF4-FFF2-40B4-BE49-F238E27FC236}">
                  <a16:creationId xmlns:a16="http://schemas.microsoft.com/office/drawing/2014/main" id="{58BC3B79-4584-0653-BEFE-64DB1DF24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8" name="Graphic 87" descr="Fire with solid fill">
              <a:extLst>
                <a:ext uri="{FF2B5EF4-FFF2-40B4-BE49-F238E27FC236}">
                  <a16:creationId xmlns:a16="http://schemas.microsoft.com/office/drawing/2014/main" id="{A2FD6E52-AAFC-6D6D-E2ED-02103DAEA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89" name="Graphic 88" descr="Fire with solid fill">
              <a:extLst>
                <a:ext uri="{FF2B5EF4-FFF2-40B4-BE49-F238E27FC236}">
                  <a16:creationId xmlns:a16="http://schemas.microsoft.com/office/drawing/2014/main" id="{7CF62D4D-0E5A-FA14-95FC-E78C88E04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90" name="Graphic 89" descr="Fire with solid fill">
              <a:extLst>
                <a:ext uri="{FF2B5EF4-FFF2-40B4-BE49-F238E27FC236}">
                  <a16:creationId xmlns:a16="http://schemas.microsoft.com/office/drawing/2014/main" id="{4AC7FAA2-BB21-72A4-3FFB-5286D38A8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91" name="Graphic 90" descr="Fire with solid fill">
              <a:extLst>
                <a:ext uri="{FF2B5EF4-FFF2-40B4-BE49-F238E27FC236}">
                  <a16:creationId xmlns:a16="http://schemas.microsoft.com/office/drawing/2014/main" id="{6188D235-A9D3-46C2-5E61-1E3E7D2E6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92" name="Graphic 91" descr="Fire with solid fill">
              <a:extLst>
                <a:ext uri="{FF2B5EF4-FFF2-40B4-BE49-F238E27FC236}">
                  <a16:creationId xmlns:a16="http://schemas.microsoft.com/office/drawing/2014/main" id="{04730232-5635-BEEB-4614-9EA8FE8F9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93" name="Graphic 92" descr="Fire with solid fill">
              <a:extLst>
                <a:ext uri="{FF2B5EF4-FFF2-40B4-BE49-F238E27FC236}">
                  <a16:creationId xmlns:a16="http://schemas.microsoft.com/office/drawing/2014/main" id="{115A75F8-3151-75B7-C50D-507DA4196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sp>
        <p:nvSpPr>
          <p:cNvPr id="78" name="Google Shape;78;p14"/>
          <p:cNvSpPr txBox="1">
            <a:spLocks noGrp="1"/>
          </p:cNvSpPr>
          <p:nvPr>
            <p:ph type="ctrTitle"/>
          </p:nvPr>
        </p:nvSpPr>
        <p:spPr>
          <a:xfrm>
            <a:off x="1980725" y="1189244"/>
            <a:ext cx="6331500" cy="9482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 spc="290" dirty="0">
                <a:latin typeface="Abadi" panose="020B0604020104020204" pitchFamily="34" charset="0"/>
              </a:rPr>
              <a:t>“How is fire changing in our ecosystem?”</a:t>
            </a:r>
            <a:endParaRPr sz="5200" spc="290" dirty="0">
              <a:latin typeface="Abadi" panose="020B0604020104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B63A306-0BDE-1844-7C2F-FDBFF3ED2BE5}"/>
              </a:ext>
            </a:extLst>
          </p:cNvPr>
          <p:cNvSpPr/>
          <p:nvPr/>
        </p:nvSpPr>
        <p:spPr>
          <a:xfrm>
            <a:off x="1526666" y="0"/>
            <a:ext cx="110471" cy="513987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73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F2223B1-364F-EFCA-C259-C08820F7C8D5}"/>
              </a:ext>
            </a:extLst>
          </p:cNvPr>
          <p:cNvGrpSpPr/>
          <p:nvPr/>
        </p:nvGrpSpPr>
        <p:grpSpPr>
          <a:xfrm>
            <a:off x="1526666" y="4225473"/>
            <a:ext cx="7692568" cy="914400"/>
            <a:chOff x="1526666" y="4225473"/>
            <a:chExt cx="7692568" cy="914400"/>
          </a:xfrm>
        </p:grpSpPr>
        <p:pic>
          <p:nvPicPr>
            <p:cNvPr id="4" name="Graphic 3" descr="Fire with solid fill">
              <a:extLst>
                <a:ext uri="{FF2B5EF4-FFF2-40B4-BE49-F238E27FC236}">
                  <a16:creationId xmlns:a16="http://schemas.microsoft.com/office/drawing/2014/main" id="{D01980A8-0B8B-6CCC-CFB6-7CCAD8CDC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5" name="Graphic 4" descr="Fire with solid fill">
              <a:extLst>
                <a:ext uri="{FF2B5EF4-FFF2-40B4-BE49-F238E27FC236}">
                  <a16:creationId xmlns:a16="http://schemas.microsoft.com/office/drawing/2014/main" id="{40BE2F0D-E9BB-5C8A-CAF1-C0322DCD4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6" name="Graphic 5" descr="Fire with solid fill">
              <a:extLst>
                <a:ext uri="{FF2B5EF4-FFF2-40B4-BE49-F238E27FC236}">
                  <a16:creationId xmlns:a16="http://schemas.microsoft.com/office/drawing/2014/main" id="{89FA2BE8-A677-8165-EDCA-C04208646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" name="Graphic 6" descr="Fire with solid fill">
              <a:extLst>
                <a:ext uri="{FF2B5EF4-FFF2-40B4-BE49-F238E27FC236}">
                  <a16:creationId xmlns:a16="http://schemas.microsoft.com/office/drawing/2014/main" id="{E3CDA6F3-B739-71D4-9907-BDE0D6F25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" name="Graphic 7" descr="Fire with solid fill">
              <a:extLst>
                <a:ext uri="{FF2B5EF4-FFF2-40B4-BE49-F238E27FC236}">
                  <a16:creationId xmlns:a16="http://schemas.microsoft.com/office/drawing/2014/main" id="{DA35337B-2A48-42C8-9C8D-5956EA9B2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9" name="Graphic 8" descr="Fire with solid fill">
              <a:extLst>
                <a:ext uri="{FF2B5EF4-FFF2-40B4-BE49-F238E27FC236}">
                  <a16:creationId xmlns:a16="http://schemas.microsoft.com/office/drawing/2014/main" id="{787C2D08-DC38-648D-128C-B06893CB0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Fire with solid fill">
              <a:extLst>
                <a:ext uri="{FF2B5EF4-FFF2-40B4-BE49-F238E27FC236}">
                  <a16:creationId xmlns:a16="http://schemas.microsoft.com/office/drawing/2014/main" id="{58F0547E-1158-4AC3-0135-54E24101E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Fire with solid fill">
              <a:extLst>
                <a:ext uri="{FF2B5EF4-FFF2-40B4-BE49-F238E27FC236}">
                  <a16:creationId xmlns:a16="http://schemas.microsoft.com/office/drawing/2014/main" id="{65B35A74-51AD-EDDA-8F31-134D96AB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Fire with solid fill">
              <a:extLst>
                <a:ext uri="{FF2B5EF4-FFF2-40B4-BE49-F238E27FC236}">
                  <a16:creationId xmlns:a16="http://schemas.microsoft.com/office/drawing/2014/main" id="{3FC2E407-EA0C-8644-8D3E-3975BC13C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Fire with solid fill">
              <a:extLst>
                <a:ext uri="{FF2B5EF4-FFF2-40B4-BE49-F238E27FC236}">
                  <a16:creationId xmlns:a16="http://schemas.microsoft.com/office/drawing/2014/main" id="{77B012F1-4634-2D80-FE4C-69EF442D5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D880392-239C-0E5B-CB23-3D7A232D6499}"/>
              </a:ext>
            </a:extLst>
          </p:cNvPr>
          <p:cNvGrpSpPr/>
          <p:nvPr/>
        </p:nvGrpSpPr>
        <p:grpSpPr>
          <a:xfrm>
            <a:off x="1525602" y="3223238"/>
            <a:ext cx="7692568" cy="914400"/>
            <a:chOff x="1526666" y="4225473"/>
            <a:chExt cx="7692568" cy="914400"/>
          </a:xfrm>
        </p:grpSpPr>
        <p:pic>
          <p:nvPicPr>
            <p:cNvPr id="15" name="Graphic 14" descr="Fire with solid fill">
              <a:extLst>
                <a:ext uri="{FF2B5EF4-FFF2-40B4-BE49-F238E27FC236}">
                  <a16:creationId xmlns:a16="http://schemas.microsoft.com/office/drawing/2014/main" id="{4BFBF564-B236-68E4-483B-0BFD91E73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Fire with solid fill">
              <a:extLst>
                <a:ext uri="{FF2B5EF4-FFF2-40B4-BE49-F238E27FC236}">
                  <a16:creationId xmlns:a16="http://schemas.microsoft.com/office/drawing/2014/main" id="{B5C8FF73-FCE0-A7E4-16CA-2AF284CE8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Fire with solid fill">
              <a:extLst>
                <a:ext uri="{FF2B5EF4-FFF2-40B4-BE49-F238E27FC236}">
                  <a16:creationId xmlns:a16="http://schemas.microsoft.com/office/drawing/2014/main" id="{21A076A3-8701-0409-2E8C-60DB6FE61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Fire with solid fill">
              <a:extLst>
                <a:ext uri="{FF2B5EF4-FFF2-40B4-BE49-F238E27FC236}">
                  <a16:creationId xmlns:a16="http://schemas.microsoft.com/office/drawing/2014/main" id="{C2FB9650-6E2F-E948-CE25-D18508D4C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Fire with solid fill">
              <a:extLst>
                <a:ext uri="{FF2B5EF4-FFF2-40B4-BE49-F238E27FC236}">
                  <a16:creationId xmlns:a16="http://schemas.microsoft.com/office/drawing/2014/main" id="{C031837D-3B43-3C77-5DF3-E8727FB71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Fire with solid fill">
              <a:extLst>
                <a:ext uri="{FF2B5EF4-FFF2-40B4-BE49-F238E27FC236}">
                  <a16:creationId xmlns:a16="http://schemas.microsoft.com/office/drawing/2014/main" id="{D74B9C59-11E6-BE56-C3E7-A40F82911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21" name="Graphic 20" descr="Fire with solid fill">
              <a:extLst>
                <a:ext uri="{FF2B5EF4-FFF2-40B4-BE49-F238E27FC236}">
                  <a16:creationId xmlns:a16="http://schemas.microsoft.com/office/drawing/2014/main" id="{CFC0F83E-5A1D-A20C-88FD-08BB9B2F8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22" name="Graphic 21" descr="Fire with solid fill">
              <a:extLst>
                <a:ext uri="{FF2B5EF4-FFF2-40B4-BE49-F238E27FC236}">
                  <a16:creationId xmlns:a16="http://schemas.microsoft.com/office/drawing/2014/main" id="{AEE47818-C086-D6B1-B0A1-1B28D86C0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Fire with solid fill">
              <a:extLst>
                <a:ext uri="{FF2B5EF4-FFF2-40B4-BE49-F238E27FC236}">
                  <a16:creationId xmlns:a16="http://schemas.microsoft.com/office/drawing/2014/main" id="{5C519DA2-57AD-CAAB-F82B-1CDE41F7A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24" name="Graphic 23" descr="Fire with solid fill">
              <a:extLst>
                <a:ext uri="{FF2B5EF4-FFF2-40B4-BE49-F238E27FC236}">
                  <a16:creationId xmlns:a16="http://schemas.microsoft.com/office/drawing/2014/main" id="{1AC27E0B-855A-EBF0-7F93-6A3D6E73D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F6A81B-B232-A374-E477-B66C22B6B87F}"/>
              </a:ext>
            </a:extLst>
          </p:cNvPr>
          <p:cNvGrpSpPr/>
          <p:nvPr/>
        </p:nvGrpSpPr>
        <p:grpSpPr>
          <a:xfrm>
            <a:off x="1526666" y="2131645"/>
            <a:ext cx="7692568" cy="914400"/>
            <a:chOff x="1526666" y="4225473"/>
            <a:chExt cx="7692568" cy="914400"/>
          </a:xfrm>
        </p:grpSpPr>
        <p:pic>
          <p:nvPicPr>
            <p:cNvPr id="26" name="Graphic 25" descr="Fire with solid fill">
              <a:extLst>
                <a:ext uri="{FF2B5EF4-FFF2-40B4-BE49-F238E27FC236}">
                  <a16:creationId xmlns:a16="http://schemas.microsoft.com/office/drawing/2014/main" id="{C68790BA-DAA9-FD3A-D4B6-6B115A4AC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 descr="Fire with solid fill">
              <a:extLst>
                <a:ext uri="{FF2B5EF4-FFF2-40B4-BE49-F238E27FC236}">
                  <a16:creationId xmlns:a16="http://schemas.microsoft.com/office/drawing/2014/main" id="{341AD855-7BBB-DB8B-08E8-F7486EF84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Fire with solid fill">
              <a:extLst>
                <a:ext uri="{FF2B5EF4-FFF2-40B4-BE49-F238E27FC236}">
                  <a16:creationId xmlns:a16="http://schemas.microsoft.com/office/drawing/2014/main" id="{1EE73632-5E66-48E7-B53A-6F4101299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29" name="Graphic 28" descr="Fire with solid fill">
              <a:extLst>
                <a:ext uri="{FF2B5EF4-FFF2-40B4-BE49-F238E27FC236}">
                  <a16:creationId xmlns:a16="http://schemas.microsoft.com/office/drawing/2014/main" id="{E3127FA4-5A1C-08E1-E4ED-D7A005779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30" name="Graphic 29" descr="Fire with solid fill">
              <a:extLst>
                <a:ext uri="{FF2B5EF4-FFF2-40B4-BE49-F238E27FC236}">
                  <a16:creationId xmlns:a16="http://schemas.microsoft.com/office/drawing/2014/main" id="{7D483B54-99A1-08D5-4D58-9CF25C082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31" name="Graphic 30" descr="Fire with solid fill">
              <a:extLst>
                <a:ext uri="{FF2B5EF4-FFF2-40B4-BE49-F238E27FC236}">
                  <a16:creationId xmlns:a16="http://schemas.microsoft.com/office/drawing/2014/main" id="{9CC0547A-E0CF-EB2C-72CB-AF4F2EDE8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64" name="Graphic 63" descr="Fire with solid fill">
              <a:extLst>
                <a:ext uri="{FF2B5EF4-FFF2-40B4-BE49-F238E27FC236}">
                  <a16:creationId xmlns:a16="http://schemas.microsoft.com/office/drawing/2014/main" id="{98319FC5-29DA-AAFC-2CDD-9040B5878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65" name="Graphic 64" descr="Fire with solid fill">
              <a:extLst>
                <a:ext uri="{FF2B5EF4-FFF2-40B4-BE49-F238E27FC236}">
                  <a16:creationId xmlns:a16="http://schemas.microsoft.com/office/drawing/2014/main" id="{073E8474-45D1-91B8-BCFE-0AEA62B85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66" name="Graphic 65" descr="Fire with solid fill">
              <a:extLst>
                <a:ext uri="{FF2B5EF4-FFF2-40B4-BE49-F238E27FC236}">
                  <a16:creationId xmlns:a16="http://schemas.microsoft.com/office/drawing/2014/main" id="{E13576C8-0E7B-6804-35E1-A57DCC8B6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67" name="Graphic 66" descr="Fire with solid fill">
              <a:extLst>
                <a:ext uri="{FF2B5EF4-FFF2-40B4-BE49-F238E27FC236}">
                  <a16:creationId xmlns:a16="http://schemas.microsoft.com/office/drawing/2014/main" id="{0DBC8F51-41BA-196A-37DA-8359C0EC3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0453CB5-CB10-4FD0-0B51-30A881F6D4E0}"/>
              </a:ext>
            </a:extLst>
          </p:cNvPr>
          <p:cNvGrpSpPr/>
          <p:nvPr/>
        </p:nvGrpSpPr>
        <p:grpSpPr>
          <a:xfrm>
            <a:off x="1526666" y="1084732"/>
            <a:ext cx="7692568" cy="914400"/>
            <a:chOff x="1526666" y="4225473"/>
            <a:chExt cx="7692568" cy="914400"/>
          </a:xfrm>
        </p:grpSpPr>
        <p:pic>
          <p:nvPicPr>
            <p:cNvPr id="69" name="Graphic 68" descr="Fire with solid fill">
              <a:extLst>
                <a:ext uri="{FF2B5EF4-FFF2-40B4-BE49-F238E27FC236}">
                  <a16:creationId xmlns:a16="http://schemas.microsoft.com/office/drawing/2014/main" id="{C1C95B0E-C98E-0D93-D15D-158161EED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70" name="Graphic 69" descr="Fire with solid fill">
              <a:extLst>
                <a:ext uri="{FF2B5EF4-FFF2-40B4-BE49-F238E27FC236}">
                  <a16:creationId xmlns:a16="http://schemas.microsoft.com/office/drawing/2014/main" id="{2181CAF0-2F7B-E39A-13F3-46518FB70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71" name="Graphic 70" descr="Fire with solid fill">
              <a:extLst>
                <a:ext uri="{FF2B5EF4-FFF2-40B4-BE49-F238E27FC236}">
                  <a16:creationId xmlns:a16="http://schemas.microsoft.com/office/drawing/2014/main" id="{23CCC7D6-A63F-7071-9480-C99D31C85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2" name="Graphic 71" descr="Fire with solid fill">
              <a:extLst>
                <a:ext uri="{FF2B5EF4-FFF2-40B4-BE49-F238E27FC236}">
                  <a16:creationId xmlns:a16="http://schemas.microsoft.com/office/drawing/2014/main" id="{24BE0726-7AC1-D4CC-8AF0-EC5BAF0E5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73" name="Graphic 72" descr="Fire with solid fill">
              <a:extLst>
                <a:ext uri="{FF2B5EF4-FFF2-40B4-BE49-F238E27FC236}">
                  <a16:creationId xmlns:a16="http://schemas.microsoft.com/office/drawing/2014/main" id="{5E92B572-F496-FAC5-2D25-EF372456B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74" name="Graphic 73" descr="Fire with solid fill">
              <a:extLst>
                <a:ext uri="{FF2B5EF4-FFF2-40B4-BE49-F238E27FC236}">
                  <a16:creationId xmlns:a16="http://schemas.microsoft.com/office/drawing/2014/main" id="{AD38F329-C5AD-50D0-3442-10D30090C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75" name="Graphic 74" descr="Fire with solid fill">
              <a:extLst>
                <a:ext uri="{FF2B5EF4-FFF2-40B4-BE49-F238E27FC236}">
                  <a16:creationId xmlns:a16="http://schemas.microsoft.com/office/drawing/2014/main" id="{A6FBA4C7-4638-76D5-E7AA-2CE3B3B6B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76" name="Graphic 75" descr="Fire with solid fill">
              <a:extLst>
                <a:ext uri="{FF2B5EF4-FFF2-40B4-BE49-F238E27FC236}">
                  <a16:creationId xmlns:a16="http://schemas.microsoft.com/office/drawing/2014/main" id="{29158C80-2B8F-9BAE-32C0-BEC116C20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77" name="Graphic 76" descr="Fire with solid fill">
              <a:extLst>
                <a:ext uri="{FF2B5EF4-FFF2-40B4-BE49-F238E27FC236}">
                  <a16:creationId xmlns:a16="http://schemas.microsoft.com/office/drawing/2014/main" id="{682102A6-9582-2361-4E87-D606FBC72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80" name="Graphic 79" descr="Fire with solid fill">
              <a:extLst>
                <a:ext uri="{FF2B5EF4-FFF2-40B4-BE49-F238E27FC236}">
                  <a16:creationId xmlns:a16="http://schemas.microsoft.com/office/drawing/2014/main" id="{CCAC858D-F77F-459A-6A1A-B0B757E4E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A046704-59EF-E077-119B-7B91DC460E53}"/>
              </a:ext>
            </a:extLst>
          </p:cNvPr>
          <p:cNvGrpSpPr/>
          <p:nvPr/>
        </p:nvGrpSpPr>
        <p:grpSpPr>
          <a:xfrm>
            <a:off x="1526666" y="37819"/>
            <a:ext cx="7692568" cy="914400"/>
            <a:chOff x="1526666" y="4225473"/>
            <a:chExt cx="7692568" cy="914400"/>
          </a:xfrm>
        </p:grpSpPr>
        <p:pic>
          <p:nvPicPr>
            <p:cNvPr id="84" name="Graphic 83" descr="Fire with solid fill">
              <a:extLst>
                <a:ext uri="{FF2B5EF4-FFF2-40B4-BE49-F238E27FC236}">
                  <a16:creationId xmlns:a16="http://schemas.microsoft.com/office/drawing/2014/main" id="{AAD552D8-A3C0-3708-3EFE-D5D902F7C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85" name="Graphic 84" descr="Fire with solid fill">
              <a:extLst>
                <a:ext uri="{FF2B5EF4-FFF2-40B4-BE49-F238E27FC236}">
                  <a16:creationId xmlns:a16="http://schemas.microsoft.com/office/drawing/2014/main" id="{07D41352-3D03-E7A8-B3E0-09A5C0182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86" name="Graphic 85" descr="Fire with solid fill">
              <a:extLst>
                <a:ext uri="{FF2B5EF4-FFF2-40B4-BE49-F238E27FC236}">
                  <a16:creationId xmlns:a16="http://schemas.microsoft.com/office/drawing/2014/main" id="{A5D5E3A5-0162-AB61-5B33-3909DCDDD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87" name="Graphic 86" descr="Fire with solid fill">
              <a:extLst>
                <a:ext uri="{FF2B5EF4-FFF2-40B4-BE49-F238E27FC236}">
                  <a16:creationId xmlns:a16="http://schemas.microsoft.com/office/drawing/2014/main" id="{58BC3B79-4584-0653-BEFE-64DB1DF24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8" name="Graphic 87" descr="Fire with solid fill">
              <a:extLst>
                <a:ext uri="{FF2B5EF4-FFF2-40B4-BE49-F238E27FC236}">
                  <a16:creationId xmlns:a16="http://schemas.microsoft.com/office/drawing/2014/main" id="{A2FD6E52-AAFC-6D6D-E2ED-02103DAEA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89" name="Graphic 88" descr="Fire with solid fill">
              <a:extLst>
                <a:ext uri="{FF2B5EF4-FFF2-40B4-BE49-F238E27FC236}">
                  <a16:creationId xmlns:a16="http://schemas.microsoft.com/office/drawing/2014/main" id="{7CF62D4D-0E5A-FA14-95FC-E78C88E04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90" name="Graphic 89" descr="Fire with solid fill">
              <a:extLst>
                <a:ext uri="{FF2B5EF4-FFF2-40B4-BE49-F238E27FC236}">
                  <a16:creationId xmlns:a16="http://schemas.microsoft.com/office/drawing/2014/main" id="{4AC7FAA2-BB21-72A4-3FFB-5286D38A8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91" name="Graphic 90" descr="Fire with solid fill">
              <a:extLst>
                <a:ext uri="{FF2B5EF4-FFF2-40B4-BE49-F238E27FC236}">
                  <a16:creationId xmlns:a16="http://schemas.microsoft.com/office/drawing/2014/main" id="{6188D235-A9D3-46C2-5E61-1E3E7D2E6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92" name="Graphic 91" descr="Fire with solid fill">
              <a:extLst>
                <a:ext uri="{FF2B5EF4-FFF2-40B4-BE49-F238E27FC236}">
                  <a16:creationId xmlns:a16="http://schemas.microsoft.com/office/drawing/2014/main" id="{04730232-5635-BEEB-4614-9EA8FE8F9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93" name="Graphic 92" descr="Fire with solid fill">
              <a:extLst>
                <a:ext uri="{FF2B5EF4-FFF2-40B4-BE49-F238E27FC236}">
                  <a16:creationId xmlns:a16="http://schemas.microsoft.com/office/drawing/2014/main" id="{115A75F8-3151-75B7-C50D-507DA4196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sp>
        <p:nvSpPr>
          <p:cNvPr id="78" name="Google Shape;78;p14"/>
          <p:cNvSpPr txBox="1">
            <a:spLocks noGrp="1"/>
          </p:cNvSpPr>
          <p:nvPr>
            <p:ph type="ctrTitle"/>
          </p:nvPr>
        </p:nvSpPr>
        <p:spPr>
          <a:xfrm>
            <a:off x="2133542" y="-524927"/>
            <a:ext cx="6331500" cy="9482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</a:pPr>
            <a:br>
              <a:rPr lang="en-US" sz="3600" b="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="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 with your group to</a:t>
            </a:r>
            <a:r>
              <a:rPr lang="en-US" sz="3600" b="0" dirty="0">
                <a:solidFill>
                  <a:schemeClr val="bg1"/>
                </a:solidFill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</a:t>
            </a:r>
            <a:r>
              <a:rPr lang="en-US" sz="3600" b="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ook through your packet carefully. Talk about what you see and read.</a:t>
            </a:r>
            <a:br>
              <a:rPr lang="en-US" sz="3600" b="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sz="3600" b="0" spc="290" dirty="0">
              <a:latin typeface="Abadi" panose="020B0604020104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B63A306-0BDE-1844-7C2F-FDBFF3ED2BE5}"/>
              </a:ext>
            </a:extLst>
          </p:cNvPr>
          <p:cNvSpPr/>
          <p:nvPr/>
        </p:nvSpPr>
        <p:spPr>
          <a:xfrm>
            <a:off x="1526666" y="0"/>
            <a:ext cx="110471" cy="513987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636250-E4B7-19FB-DF8A-01B68F191921}"/>
              </a:ext>
            </a:extLst>
          </p:cNvPr>
          <p:cNvSpPr txBox="1"/>
          <p:nvPr/>
        </p:nvSpPr>
        <p:spPr>
          <a:xfrm>
            <a:off x="2653823" y="404948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7DD5C40-944D-8B8F-2EE4-BDF1AC0CB467}"/>
              </a:ext>
            </a:extLst>
          </p:cNvPr>
          <p:cNvSpPr txBox="1"/>
          <p:nvPr/>
        </p:nvSpPr>
        <p:spPr>
          <a:xfrm>
            <a:off x="2133542" y="2743681"/>
            <a:ext cx="6331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Then, using notes or drawings, show how your ecosystem has changed.</a:t>
            </a:r>
            <a:endParaRPr lang="en-US" sz="4000" dirty="0">
              <a:solidFill>
                <a:schemeClr val="bg2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86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FB46ABD6-CDE5-0B6F-515B-87B2EFCF85D6}"/>
              </a:ext>
            </a:extLst>
          </p:cNvPr>
          <p:cNvGrpSpPr/>
          <p:nvPr/>
        </p:nvGrpSpPr>
        <p:grpSpPr>
          <a:xfrm>
            <a:off x="1106852" y="777054"/>
            <a:ext cx="6744666" cy="3722646"/>
            <a:chOff x="1132448" y="361807"/>
            <a:chExt cx="6995135" cy="4226847"/>
          </a:xfrm>
        </p:grpSpPr>
        <p:pic>
          <p:nvPicPr>
            <p:cNvPr id="13" name="Picture 12" descr="A group of people in a forest&#10;&#10;Description automatically generated with low confidence">
              <a:extLst>
                <a:ext uri="{FF2B5EF4-FFF2-40B4-BE49-F238E27FC236}">
                  <a16:creationId xmlns:a16="http://schemas.microsoft.com/office/drawing/2014/main" id="{FB04E3CD-B60D-31F1-8561-76052E273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85172" y="361807"/>
              <a:ext cx="6942411" cy="390510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9259CCF-2B19-55E3-8E53-E6EC6212D6E2}"/>
                </a:ext>
              </a:extLst>
            </p:cNvPr>
            <p:cNvSpPr txBox="1"/>
            <p:nvPr/>
          </p:nvSpPr>
          <p:spPr>
            <a:xfrm>
              <a:off x="1132448" y="4280877"/>
              <a:ext cx="26165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Ponderosa State Park in 2020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EEF821-7C92-FB3B-12F3-F1C007240126}"/>
              </a:ext>
            </a:extLst>
          </p:cNvPr>
          <p:cNvGrpSpPr/>
          <p:nvPr/>
        </p:nvGrpSpPr>
        <p:grpSpPr>
          <a:xfrm>
            <a:off x="1157688" y="643800"/>
            <a:ext cx="6828624" cy="4421411"/>
            <a:chOff x="1136197" y="54030"/>
            <a:chExt cx="7040359" cy="508138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A56DEFF-BE91-39BE-8879-4AA6B8F66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6197" y="54030"/>
              <a:ext cx="7040359" cy="468887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8542FC7-8CB2-4BE6-FEEB-DDAC24433B8D}"/>
                </a:ext>
              </a:extLst>
            </p:cNvPr>
            <p:cNvSpPr txBox="1"/>
            <p:nvPr/>
          </p:nvSpPr>
          <p:spPr>
            <a:xfrm>
              <a:off x="1361287" y="4781693"/>
              <a:ext cx="4908884" cy="353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badi" panose="020B0604020104020204" pitchFamily="34" charset="0"/>
                </a:rPr>
                <a:t>A typical Ponderosa Pine Forest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D281C71-B85F-BB03-4C26-8B36CA04DE39}"/>
              </a:ext>
            </a:extLst>
          </p:cNvPr>
          <p:cNvSpPr txBox="1"/>
          <p:nvPr/>
        </p:nvSpPr>
        <p:spPr>
          <a:xfrm>
            <a:off x="388847" y="0"/>
            <a:ext cx="5695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badi" panose="020B0604020104020204" pitchFamily="34" charset="0"/>
              </a:rPr>
              <a:t>Fire Suppression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2DC6EC5-5939-E469-18A2-AE1AE6C274A9}"/>
              </a:ext>
            </a:extLst>
          </p:cNvPr>
          <p:cNvSpPr/>
          <p:nvPr/>
        </p:nvSpPr>
        <p:spPr>
          <a:xfrm>
            <a:off x="305559" y="113060"/>
            <a:ext cx="60233" cy="601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3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 idx="4294967295"/>
          </p:nvPr>
        </p:nvSpPr>
        <p:spPr>
          <a:xfrm>
            <a:off x="411800" y="120562"/>
            <a:ext cx="8732200" cy="17517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 dirty="0">
                <a:solidFill>
                  <a:schemeClr val="bg1"/>
                </a:solidFill>
                <a:latin typeface="Abadi" panose="020B0604020104020204" pitchFamily="34" charset="0"/>
              </a:rPr>
              <a:t>Earlier Snowmelt </a:t>
            </a:r>
            <a:endParaRPr sz="24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F16821-2BCB-C171-4ECB-AED0FB41F8DC}"/>
              </a:ext>
            </a:extLst>
          </p:cNvPr>
          <p:cNvSpPr/>
          <p:nvPr/>
        </p:nvSpPr>
        <p:spPr>
          <a:xfrm>
            <a:off x="234970" y="209313"/>
            <a:ext cx="60233" cy="601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9254EE6-6638-0C4F-D845-8AA52CDDCCB6}"/>
              </a:ext>
            </a:extLst>
          </p:cNvPr>
          <p:cNvGrpSpPr/>
          <p:nvPr/>
        </p:nvGrpSpPr>
        <p:grpSpPr>
          <a:xfrm>
            <a:off x="13755" y="1594372"/>
            <a:ext cx="9083154" cy="2436954"/>
            <a:chOff x="13755" y="1594372"/>
            <a:chExt cx="9083154" cy="243695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F743C95-E0FC-8302-5292-EDB043D86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1594372"/>
              <a:ext cx="4524909" cy="240336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CEB6A8F-F134-69BA-2AB0-05EFF5464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755" y="1594372"/>
              <a:ext cx="4511155" cy="2436954"/>
            </a:xfrm>
            <a:prstGeom prst="rect">
              <a:avLst/>
            </a:prstGeom>
          </p:spPr>
        </p:pic>
      </p:grpSp>
      <p:pic>
        <p:nvPicPr>
          <p:cNvPr id="7" name="Picture 2" descr="Survivor of the Cold Slopes - Images">
            <a:extLst>
              <a:ext uri="{FF2B5EF4-FFF2-40B4-BE49-F238E27FC236}">
                <a16:creationId xmlns:a16="http://schemas.microsoft.com/office/drawing/2014/main" id="{1ADB8C62-3D96-BF73-F3C9-40672F153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919" y="1047177"/>
            <a:ext cx="6138511" cy="368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39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 idx="4294967295"/>
          </p:nvPr>
        </p:nvSpPr>
        <p:spPr>
          <a:xfrm>
            <a:off x="734934" y="391280"/>
            <a:ext cx="8732200" cy="17517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 dirty="0">
                <a:solidFill>
                  <a:schemeClr val="bg1"/>
                </a:solidFill>
                <a:latin typeface="Abadi" panose="020B0604020104020204" pitchFamily="34" charset="0"/>
              </a:rPr>
              <a:t>Invasive Species</a:t>
            </a:r>
            <a:endParaRPr sz="24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F16821-2BCB-C171-4ECB-AED0FB41F8DC}"/>
              </a:ext>
            </a:extLst>
          </p:cNvPr>
          <p:cNvSpPr/>
          <p:nvPr/>
        </p:nvSpPr>
        <p:spPr>
          <a:xfrm>
            <a:off x="662164" y="511821"/>
            <a:ext cx="60233" cy="601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Cheatgrass-invasion-WY-H-Copeland-1200-web | Theodore Roosevelt  Conservation Partnership">
            <a:extLst>
              <a:ext uri="{FF2B5EF4-FFF2-40B4-BE49-F238E27FC236}">
                <a16:creationId xmlns:a16="http://schemas.microsoft.com/office/drawing/2014/main" id="{7867E427-F772-A9B0-5500-4670A3B6D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836" y="1479007"/>
            <a:ext cx="4336377" cy="243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picture containing grass, sky, outdoor, plant&#10;&#10;AI-generated content may be incorrect.">
            <a:extLst>
              <a:ext uri="{FF2B5EF4-FFF2-40B4-BE49-F238E27FC236}">
                <a16:creationId xmlns:a16="http://schemas.microsoft.com/office/drawing/2014/main" id="{D2386D5E-4570-883B-0D4F-EFC96AD01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6" y="1505667"/>
            <a:ext cx="4397749" cy="237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16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B28834-09B6-B993-559D-99C726738856}"/>
              </a:ext>
            </a:extLst>
          </p:cNvPr>
          <p:cNvSpPr txBox="1"/>
          <p:nvPr/>
        </p:nvSpPr>
        <p:spPr>
          <a:xfrm>
            <a:off x="201671" y="379712"/>
            <a:ext cx="8435856" cy="1028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latin typeface="Abadi" panose="020B0604020104020204" pitchFamily="34" charset="0"/>
              </a:rPr>
              <a:t>Each ecosystem is being affected in different ways—like fire suppression, invasive species, or changing snow patterns—but they all have one thing in common: </a:t>
            </a:r>
            <a:r>
              <a:rPr lang="en-US" sz="1800" dirty="0">
                <a:solidFill>
                  <a:schemeClr val="tx1"/>
                </a:solidFill>
                <a:latin typeface="Abadi" panose="020B0604020104020204" pitchFamily="34" charset="0"/>
              </a:rPr>
              <a:t>warming temperatures from climate change are making fires worse everywhere.</a:t>
            </a:r>
            <a:endParaRPr lang="en-US" dirty="0">
              <a:solidFill>
                <a:schemeClr val="tx1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Wildfire Season Preview">
            <a:extLst>
              <a:ext uri="{FF2B5EF4-FFF2-40B4-BE49-F238E27FC236}">
                <a16:creationId xmlns:a16="http://schemas.microsoft.com/office/drawing/2014/main" id="{2D9BEB50-C4F4-617B-CB1F-CDE43F140B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599" y="2419349"/>
            <a:ext cx="2194331" cy="219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BCCF0C-3C5A-96A3-DE28-A7245154D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122" y="1510962"/>
            <a:ext cx="6145756" cy="343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369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F2223B1-364F-EFCA-C259-C08820F7C8D5}"/>
              </a:ext>
            </a:extLst>
          </p:cNvPr>
          <p:cNvGrpSpPr/>
          <p:nvPr/>
        </p:nvGrpSpPr>
        <p:grpSpPr>
          <a:xfrm>
            <a:off x="1526666" y="4225473"/>
            <a:ext cx="7692568" cy="914400"/>
            <a:chOff x="1526666" y="4225473"/>
            <a:chExt cx="7692568" cy="914400"/>
          </a:xfrm>
        </p:grpSpPr>
        <p:pic>
          <p:nvPicPr>
            <p:cNvPr id="4" name="Graphic 3" descr="Fire with solid fill">
              <a:extLst>
                <a:ext uri="{FF2B5EF4-FFF2-40B4-BE49-F238E27FC236}">
                  <a16:creationId xmlns:a16="http://schemas.microsoft.com/office/drawing/2014/main" id="{D01980A8-0B8B-6CCC-CFB6-7CCAD8CDC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5" name="Graphic 4" descr="Fire with solid fill">
              <a:extLst>
                <a:ext uri="{FF2B5EF4-FFF2-40B4-BE49-F238E27FC236}">
                  <a16:creationId xmlns:a16="http://schemas.microsoft.com/office/drawing/2014/main" id="{40BE2F0D-E9BB-5C8A-CAF1-C0322DCD4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6" name="Graphic 5" descr="Fire with solid fill">
              <a:extLst>
                <a:ext uri="{FF2B5EF4-FFF2-40B4-BE49-F238E27FC236}">
                  <a16:creationId xmlns:a16="http://schemas.microsoft.com/office/drawing/2014/main" id="{89FA2BE8-A677-8165-EDCA-C04208646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" name="Graphic 6" descr="Fire with solid fill">
              <a:extLst>
                <a:ext uri="{FF2B5EF4-FFF2-40B4-BE49-F238E27FC236}">
                  <a16:creationId xmlns:a16="http://schemas.microsoft.com/office/drawing/2014/main" id="{E3CDA6F3-B739-71D4-9907-BDE0D6F25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" name="Graphic 7" descr="Fire with solid fill">
              <a:extLst>
                <a:ext uri="{FF2B5EF4-FFF2-40B4-BE49-F238E27FC236}">
                  <a16:creationId xmlns:a16="http://schemas.microsoft.com/office/drawing/2014/main" id="{DA35337B-2A48-42C8-9C8D-5956EA9B2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9" name="Graphic 8" descr="Fire with solid fill">
              <a:extLst>
                <a:ext uri="{FF2B5EF4-FFF2-40B4-BE49-F238E27FC236}">
                  <a16:creationId xmlns:a16="http://schemas.microsoft.com/office/drawing/2014/main" id="{787C2D08-DC38-648D-128C-B06893CB0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Fire with solid fill">
              <a:extLst>
                <a:ext uri="{FF2B5EF4-FFF2-40B4-BE49-F238E27FC236}">
                  <a16:creationId xmlns:a16="http://schemas.microsoft.com/office/drawing/2014/main" id="{58F0547E-1158-4AC3-0135-54E24101E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Fire with solid fill">
              <a:extLst>
                <a:ext uri="{FF2B5EF4-FFF2-40B4-BE49-F238E27FC236}">
                  <a16:creationId xmlns:a16="http://schemas.microsoft.com/office/drawing/2014/main" id="{65B35A74-51AD-EDDA-8F31-134D96AB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Fire with solid fill">
              <a:extLst>
                <a:ext uri="{FF2B5EF4-FFF2-40B4-BE49-F238E27FC236}">
                  <a16:creationId xmlns:a16="http://schemas.microsoft.com/office/drawing/2014/main" id="{3FC2E407-EA0C-8644-8D3E-3975BC13C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Fire with solid fill">
              <a:extLst>
                <a:ext uri="{FF2B5EF4-FFF2-40B4-BE49-F238E27FC236}">
                  <a16:creationId xmlns:a16="http://schemas.microsoft.com/office/drawing/2014/main" id="{77B012F1-4634-2D80-FE4C-69EF442D5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D880392-239C-0E5B-CB23-3D7A232D6499}"/>
              </a:ext>
            </a:extLst>
          </p:cNvPr>
          <p:cNvGrpSpPr/>
          <p:nvPr/>
        </p:nvGrpSpPr>
        <p:grpSpPr>
          <a:xfrm>
            <a:off x="1525602" y="3223238"/>
            <a:ext cx="7692568" cy="914400"/>
            <a:chOff x="1526666" y="4225473"/>
            <a:chExt cx="7692568" cy="914400"/>
          </a:xfrm>
        </p:grpSpPr>
        <p:pic>
          <p:nvPicPr>
            <p:cNvPr id="15" name="Graphic 14" descr="Fire with solid fill">
              <a:extLst>
                <a:ext uri="{FF2B5EF4-FFF2-40B4-BE49-F238E27FC236}">
                  <a16:creationId xmlns:a16="http://schemas.microsoft.com/office/drawing/2014/main" id="{4BFBF564-B236-68E4-483B-0BFD91E73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Fire with solid fill">
              <a:extLst>
                <a:ext uri="{FF2B5EF4-FFF2-40B4-BE49-F238E27FC236}">
                  <a16:creationId xmlns:a16="http://schemas.microsoft.com/office/drawing/2014/main" id="{B5C8FF73-FCE0-A7E4-16CA-2AF284CE8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Fire with solid fill">
              <a:extLst>
                <a:ext uri="{FF2B5EF4-FFF2-40B4-BE49-F238E27FC236}">
                  <a16:creationId xmlns:a16="http://schemas.microsoft.com/office/drawing/2014/main" id="{21A076A3-8701-0409-2E8C-60DB6FE61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Fire with solid fill">
              <a:extLst>
                <a:ext uri="{FF2B5EF4-FFF2-40B4-BE49-F238E27FC236}">
                  <a16:creationId xmlns:a16="http://schemas.microsoft.com/office/drawing/2014/main" id="{C2FB9650-6E2F-E948-CE25-D18508D4C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Fire with solid fill">
              <a:extLst>
                <a:ext uri="{FF2B5EF4-FFF2-40B4-BE49-F238E27FC236}">
                  <a16:creationId xmlns:a16="http://schemas.microsoft.com/office/drawing/2014/main" id="{C031837D-3B43-3C77-5DF3-E8727FB71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Fire with solid fill">
              <a:extLst>
                <a:ext uri="{FF2B5EF4-FFF2-40B4-BE49-F238E27FC236}">
                  <a16:creationId xmlns:a16="http://schemas.microsoft.com/office/drawing/2014/main" id="{D74B9C59-11E6-BE56-C3E7-A40F82911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21" name="Graphic 20" descr="Fire with solid fill">
              <a:extLst>
                <a:ext uri="{FF2B5EF4-FFF2-40B4-BE49-F238E27FC236}">
                  <a16:creationId xmlns:a16="http://schemas.microsoft.com/office/drawing/2014/main" id="{CFC0F83E-5A1D-A20C-88FD-08BB9B2F8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22" name="Graphic 21" descr="Fire with solid fill">
              <a:extLst>
                <a:ext uri="{FF2B5EF4-FFF2-40B4-BE49-F238E27FC236}">
                  <a16:creationId xmlns:a16="http://schemas.microsoft.com/office/drawing/2014/main" id="{AEE47818-C086-D6B1-B0A1-1B28D86C0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Fire with solid fill">
              <a:extLst>
                <a:ext uri="{FF2B5EF4-FFF2-40B4-BE49-F238E27FC236}">
                  <a16:creationId xmlns:a16="http://schemas.microsoft.com/office/drawing/2014/main" id="{5C519DA2-57AD-CAAB-F82B-1CDE41F7A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24" name="Graphic 23" descr="Fire with solid fill">
              <a:extLst>
                <a:ext uri="{FF2B5EF4-FFF2-40B4-BE49-F238E27FC236}">
                  <a16:creationId xmlns:a16="http://schemas.microsoft.com/office/drawing/2014/main" id="{1AC27E0B-855A-EBF0-7F93-6A3D6E73D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F6A81B-B232-A374-E477-B66C22B6B87F}"/>
              </a:ext>
            </a:extLst>
          </p:cNvPr>
          <p:cNvGrpSpPr/>
          <p:nvPr/>
        </p:nvGrpSpPr>
        <p:grpSpPr>
          <a:xfrm>
            <a:off x="1525602" y="2147332"/>
            <a:ext cx="7692568" cy="914400"/>
            <a:chOff x="1526666" y="4225473"/>
            <a:chExt cx="7692568" cy="914400"/>
          </a:xfrm>
        </p:grpSpPr>
        <p:pic>
          <p:nvPicPr>
            <p:cNvPr id="26" name="Graphic 25" descr="Fire with solid fill">
              <a:extLst>
                <a:ext uri="{FF2B5EF4-FFF2-40B4-BE49-F238E27FC236}">
                  <a16:creationId xmlns:a16="http://schemas.microsoft.com/office/drawing/2014/main" id="{C68790BA-DAA9-FD3A-D4B6-6B115A4AC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 descr="Fire with solid fill">
              <a:extLst>
                <a:ext uri="{FF2B5EF4-FFF2-40B4-BE49-F238E27FC236}">
                  <a16:creationId xmlns:a16="http://schemas.microsoft.com/office/drawing/2014/main" id="{341AD855-7BBB-DB8B-08E8-F7486EF84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Fire with solid fill">
              <a:extLst>
                <a:ext uri="{FF2B5EF4-FFF2-40B4-BE49-F238E27FC236}">
                  <a16:creationId xmlns:a16="http://schemas.microsoft.com/office/drawing/2014/main" id="{1EE73632-5E66-48E7-B53A-6F4101299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29" name="Graphic 28" descr="Fire with solid fill">
              <a:extLst>
                <a:ext uri="{FF2B5EF4-FFF2-40B4-BE49-F238E27FC236}">
                  <a16:creationId xmlns:a16="http://schemas.microsoft.com/office/drawing/2014/main" id="{E3127FA4-5A1C-08E1-E4ED-D7A005779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30" name="Graphic 29" descr="Fire with solid fill">
              <a:extLst>
                <a:ext uri="{FF2B5EF4-FFF2-40B4-BE49-F238E27FC236}">
                  <a16:creationId xmlns:a16="http://schemas.microsoft.com/office/drawing/2014/main" id="{7D483B54-99A1-08D5-4D58-9CF25C082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31" name="Graphic 30" descr="Fire with solid fill">
              <a:extLst>
                <a:ext uri="{FF2B5EF4-FFF2-40B4-BE49-F238E27FC236}">
                  <a16:creationId xmlns:a16="http://schemas.microsoft.com/office/drawing/2014/main" id="{9CC0547A-E0CF-EB2C-72CB-AF4F2EDE8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64" name="Graphic 63" descr="Fire with solid fill">
              <a:extLst>
                <a:ext uri="{FF2B5EF4-FFF2-40B4-BE49-F238E27FC236}">
                  <a16:creationId xmlns:a16="http://schemas.microsoft.com/office/drawing/2014/main" id="{98319FC5-29DA-AAFC-2CDD-9040B5878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65" name="Graphic 64" descr="Fire with solid fill">
              <a:extLst>
                <a:ext uri="{FF2B5EF4-FFF2-40B4-BE49-F238E27FC236}">
                  <a16:creationId xmlns:a16="http://schemas.microsoft.com/office/drawing/2014/main" id="{073E8474-45D1-91B8-BCFE-0AEA62B85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66" name="Graphic 65" descr="Fire with solid fill">
              <a:extLst>
                <a:ext uri="{FF2B5EF4-FFF2-40B4-BE49-F238E27FC236}">
                  <a16:creationId xmlns:a16="http://schemas.microsoft.com/office/drawing/2014/main" id="{E13576C8-0E7B-6804-35E1-A57DCC8B6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67" name="Graphic 66" descr="Fire with solid fill">
              <a:extLst>
                <a:ext uri="{FF2B5EF4-FFF2-40B4-BE49-F238E27FC236}">
                  <a16:creationId xmlns:a16="http://schemas.microsoft.com/office/drawing/2014/main" id="{0DBC8F51-41BA-196A-37DA-8359C0EC3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0453CB5-CB10-4FD0-0B51-30A881F6D4E0}"/>
              </a:ext>
            </a:extLst>
          </p:cNvPr>
          <p:cNvGrpSpPr/>
          <p:nvPr/>
        </p:nvGrpSpPr>
        <p:grpSpPr>
          <a:xfrm>
            <a:off x="1525602" y="1099848"/>
            <a:ext cx="7692568" cy="914400"/>
            <a:chOff x="1526666" y="4225473"/>
            <a:chExt cx="7692568" cy="914400"/>
          </a:xfrm>
        </p:grpSpPr>
        <p:pic>
          <p:nvPicPr>
            <p:cNvPr id="69" name="Graphic 68" descr="Fire with solid fill">
              <a:extLst>
                <a:ext uri="{FF2B5EF4-FFF2-40B4-BE49-F238E27FC236}">
                  <a16:creationId xmlns:a16="http://schemas.microsoft.com/office/drawing/2014/main" id="{C1C95B0E-C98E-0D93-D15D-158161EED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70" name="Graphic 69" descr="Fire with solid fill">
              <a:extLst>
                <a:ext uri="{FF2B5EF4-FFF2-40B4-BE49-F238E27FC236}">
                  <a16:creationId xmlns:a16="http://schemas.microsoft.com/office/drawing/2014/main" id="{2181CAF0-2F7B-E39A-13F3-46518FB70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71" name="Graphic 70" descr="Fire with solid fill">
              <a:extLst>
                <a:ext uri="{FF2B5EF4-FFF2-40B4-BE49-F238E27FC236}">
                  <a16:creationId xmlns:a16="http://schemas.microsoft.com/office/drawing/2014/main" id="{23CCC7D6-A63F-7071-9480-C99D31C85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2" name="Graphic 71" descr="Fire with solid fill">
              <a:extLst>
                <a:ext uri="{FF2B5EF4-FFF2-40B4-BE49-F238E27FC236}">
                  <a16:creationId xmlns:a16="http://schemas.microsoft.com/office/drawing/2014/main" id="{24BE0726-7AC1-D4CC-8AF0-EC5BAF0E5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73" name="Graphic 72" descr="Fire with solid fill">
              <a:extLst>
                <a:ext uri="{FF2B5EF4-FFF2-40B4-BE49-F238E27FC236}">
                  <a16:creationId xmlns:a16="http://schemas.microsoft.com/office/drawing/2014/main" id="{5E92B572-F496-FAC5-2D25-EF372456B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74" name="Graphic 73" descr="Fire with solid fill">
              <a:extLst>
                <a:ext uri="{FF2B5EF4-FFF2-40B4-BE49-F238E27FC236}">
                  <a16:creationId xmlns:a16="http://schemas.microsoft.com/office/drawing/2014/main" id="{AD38F329-C5AD-50D0-3442-10D30090C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75" name="Graphic 74" descr="Fire with solid fill">
              <a:extLst>
                <a:ext uri="{FF2B5EF4-FFF2-40B4-BE49-F238E27FC236}">
                  <a16:creationId xmlns:a16="http://schemas.microsoft.com/office/drawing/2014/main" id="{A6FBA4C7-4638-76D5-E7AA-2CE3B3B6B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76" name="Graphic 75" descr="Fire with solid fill">
              <a:extLst>
                <a:ext uri="{FF2B5EF4-FFF2-40B4-BE49-F238E27FC236}">
                  <a16:creationId xmlns:a16="http://schemas.microsoft.com/office/drawing/2014/main" id="{29158C80-2B8F-9BAE-32C0-BEC116C20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77" name="Graphic 76" descr="Fire with solid fill">
              <a:extLst>
                <a:ext uri="{FF2B5EF4-FFF2-40B4-BE49-F238E27FC236}">
                  <a16:creationId xmlns:a16="http://schemas.microsoft.com/office/drawing/2014/main" id="{682102A6-9582-2361-4E87-D606FBC72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80" name="Graphic 79" descr="Fire with solid fill">
              <a:extLst>
                <a:ext uri="{FF2B5EF4-FFF2-40B4-BE49-F238E27FC236}">
                  <a16:creationId xmlns:a16="http://schemas.microsoft.com/office/drawing/2014/main" id="{CCAC858D-F77F-459A-6A1A-B0B757E4E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A046704-59EF-E077-119B-7B91DC460E53}"/>
              </a:ext>
            </a:extLst>
          </p:cNvPr>
          <p:cNvGrpSpPr/>
          <p:nvPr/>
        </p:nvGrpSpPr>
        <p:grpSpPr>
          <a:xfrm>
            <a:off x="1526666" y="37819"/>
            <a:ext cx="7692568" cy="914400"/>
            <a:chOff x="1526666" y="4225473"/>
            <a:chExt cx="7692568" cy="914400"/>
          </a:xfrm>
        </p:grpSpPr>
        <p:pic>
          <p:nvPicPr>
            <p:cNvPr id="84" name="Graphic 83" descr="Fire with solid fill">
              <a:extLst>
                <a:ext uri="{FF2B5EF4-FFF2-40B4-BE49-F238E27FC236}">
                  <a16:creationId xmlns:a16="http://schemas.microsoft.com/office/drawing/2014/main" id="{AAD552D8-A3C0-3708-3EFE-D5D902F7C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85" name="Graphic 84" descr="Fire with solid fill">
              <a:extLst>
                <a:ext uri="{FF2B5EF4-FFF2-40B4-BE49-F238E27FC236}">
                  <a16:creationId xmlns:a16="http://schemas.microsoft.com/office/drawing/2014/main" id="{07D41352-3D03-E7A8-B3E0-09A5C0182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86" name="Graphic 85" descr="Fire with solid fill">
              <a:extLst>
                <a:ext uri="{FF2B5EF4-FFF2-40B4-BE49-F238E27FC236}">
                  <a16:creationId xmlns:a16="http://schemas.microsoft.com/office/drawing/2014/main" id="{A5D5E3A5-0162-AB61-5B33-3909DCDDD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87" name="Graphic 86" descr="Fire with solid fill">
              <a:extLst>
                <a:ext uri="{FF2B5EF4-FFF2-40B4-BE49-F238E27FC236}">
                  <a16:creationId xmlns:a16="http://schemas.microsoft.com/office/drawing/2014/main" id="{58BC3B79-4584-0653-BEFE-64DB1DF24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8" name="Graphic 87" descr="Fire with solid fill">
              <a:extLst>
                <a:ext uri="{FF2B5EF4-FFF2-40B4-BE49-F238E27FC236}">
                  <a16:creationId xmlns:a16="http://schemas.microsoft.com/office/drawing/2014/main" id="{A2FD6E52-AAFC-6D6D-E2ED-02103DAEA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89" name="Graphic 88" descr="Fire with solid fill">
              <a:extLst>
                <a:ext uri="{FF2B5EF4-FFF2-40B4-BE49-F238E27FC236}">
                  <a16:creationId xmlns:a16="http://schemas.microsoft.com/office/drawing/2014/main" id="{7CF62D4D-0E5A-FA14-95FC-E78C88E04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90" name="Graphic 89" descr="Fire with solid fill">
              <a:extLst>
                <a:ext uri="{FF2B5EF4-FFF2-40B4-BE49-F238E27FC236}">
                  <a16:creationId xmlns:a16="http://schemas.microsoft.com/office/drawing/2014/main" id="{4AC7FAA2-BB21-72A4-3FFB-5286D38A8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91" name="Graphic 90" descr="Fire with solid fill">
              <a:extLst>
                <a:ext uri="{FF2B5EF4-FFF2-40B4-BE49-F238E27FC236}">
                  <a16:creationId xmlns:a16="http://schemas.microsoft.com/office/drawing/2014/main" id="{6188D235-A9D3-46C2-5E61-1E3E7D2E6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92" name="Graphic 91" descr="Fire with solid fill">
              <a:extLst>
                <a:ext uri="{FF2B5EF4-FFF2-40B4-BE49-F238E27FC236}">
                  <a16:creationId xmlns:a16="http://schemas.microsoft.com/office/drawing/2014/main" id="{04730232-5635-BEEB-4614-9EA8FE8F9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93" name="Graphic 92" descr="Fire with solid fill">
              <a:extLst>
                <a:ext uri="{FF2B5EF4-FFF2-40B4-BE49-F238E27FC236}">
                  <a16:creationId xmlns:a16="http://schemas.microsoft.com/office/drawing/2014/main" id="{115A75F8-3151-75B7-C50D-507DA4196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sp>
        <p:nvSpPr>
          <p:cNvPr id="78" name="Google Shape;78;p14"/>
          <p:cNvSpPr txBox="1">
            <a:spLocks noGrp="1"/>
          </p:cNvSpPr>
          <p:nvPr>
            <p:ph type="ctrTitle"/>
          </p:nvPr>
        </p:nvSpPr>
        <p:spPr>
          <a:xfrm>
            <a:off x="1972270" y="433389"/>
            <a:ext cx="6331500" cy="9482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Fire Box instructions </a:t>
            </a:r>
            <a:br>
              <a:rPr lang="en-US" sz="3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chemeClr val="bg2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½ of your box should be the historic </a:t>
            </a:r>
            <a:br>
              <a:rPr lang="en-US" sz="3600" dirty="0">
                <a:solidFill>
                  <a:schemeClr val="bg2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chemeClr val="bg2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½ the changed fire regime</a:t>
            </a:r>
            <a:br>
              <a:rPr lang="en-US" sz="3600" dirty="0">
                <a:solidFill>
                  <a:schemeClr val="bg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200" b="0" dirty="0">
                <a:solidFill>
                  <a:schemeClr val="bg2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Recreate your drawing and notes with the materials in your fire box. Make this as accurate as possible</a:t>
            </a:r>
            <a:r>
              <a:rPr lang="en-US" sz="3600" b="0" dirty="0">
                <a:solidFill>
                  <a:schemeClr val="bg2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en-US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sz="5200" spc="290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B63A306-0BDE-1844-7C2F-FDBFF3ED2BE5}"/>
              </a:ext>
            </a:extLst>
          </p:cNvPr>
          <p:cNvSpPr/>
          <p:nvPr/>
        </p:nvSpPr>
        <p:spPr>
          <a:xfrm>
            <a:off x="1526666" y="0"/>
            <a:ext cx="110471" cy="513987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08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F2223B1-364F-EFCA-C259-C08820F7C8D5}"/>
              </a:ext>
            </a:extLst>
          </p:cNvPr>
          <p:cNvGrpSpPr/>
          <p:nvPr/>
        </p:nvGrpSpPr>
        <p:grpSpPr>
          <a:xfrm>
            <a:off x="1526666" y="4225473"/>
            <a:ext cx="7692568" cy="914400"/>
            <a:chOff x="1526666" y="4225473"/>
            <a:chExt cx="7692568" cy="914400"/>
          </a:xfrm>
        </p:grpSpPr>
        <p:pic>
          <p:nvPicPr>
            <p:cNvPr id="4" name="Graphic 3" descr="Fire with solid fill">
              <a:extLst>
                <a:ext uri="{FF2B5EF4-FFF2-40B4-BE49-F238E27FC236}">
                  <a16:creationId xmlns:a16="http://schemas.microsoft.com/office/drawing/2014/main" id="{D01980A8-0B8B-6CCC-CFB6-7CCAD8CDC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5" name="Graphic 4" descr="Fire with solid fill">
              <a:extLst>
                <a:ext uri="{FF2B5EF4-FFF2-40B4-BE49-F238E27FC236}">
                  <a16:creationId xmlns:a16="http://schemas.microsoft.com/office/drawing/2014/main" id="{40BE2F0D-E9BB-5C8A-CAF1-C0322DCD4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6" name="Graphic 5" descr="Fire with solid fill">
              <a:extLst>
                <a:ext uri="{FF2B5EF4-FFF2-40B4-BE49-F238E27FC236}">
                  <a16:creationId xmlns:a16="http://schemas.microsoft.com/office/drawing/2014/main" id="{89FA2BE8-A677-8165-EDCA-C04208646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" name="Graphic 6" descr="Fire with solid fill">
              <a:extLst>
                <a:ext uri="{FF2B5EF4-FFF2-40B4-BE49-F238E27FC236}">
                  <a16:creationId xmlns:a16="http://schemas.microsoft.com/office/drawing/2014/main" id="{E3CDA6F3-B739-71D4-9907-BDE0D6F25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" name="Graphic 7" descr="Fire with solid fill">
              <a:extLst>
                <a:ext uri="{FF2B5EF4-FFF2-40B4-BE49-F238E27FC236}">
                  <a16:creationId xmlns:a16="http://schemas.microsoft.com/office/drawing/2014/main" id="{DA35337B-2A48-42C8-9C8D-5956EA9B2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9" name="Graphic 8" descr="Fire with solid fill">
              <a:extLst>
                <a:ext uri="{FF2B5EF4-FFF2-40B4-BE49-F238E27FC236}">
                  <a16:creationId xmlns:a16="http://schemas.microsoft.com/office/drawing/2014/main" id="{787C2D08-DC38-648D-128C-B06893CB0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Fire with solid fill">
              <a:extLst>
                <a:ext uri="{FF2B5EF4-FFF2-40B4-BE49-F238E27FC236}">
                  <a16:creationId xmlns:a16="http://schemas.microsoft.com/office/drawing/2014/main" id="{58F0547E-1158-4AC3-0135-54E24101E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Fire with solid fill">
              <a:extLst>
                <a:ext uri="{FF2B5EF4-FFF2-40B4-BE49-F238E27FC236}">
                  <a16:creationId xmlns:a16="http://schemas.microsoft.com/office/drawing/2014/main" id="{65B35A74-51AD-EDDA-8F31-134D96AB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12" name="Graphic 11" descr="Fire with solid fill">
              <a:extLst>
                <a:ext uri="{FF2B5EF4-FFF2-40B4-BE49-F238E27FC236}">
                  <a16:creationId xmlns:a16="http://schemas.microsoft.com/office/drawing/2014/main" id="{3FC2E407-EA0C-8644-8D3E-3975BC13C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Fire with solid fill">
              <a:extLst>
                <a:ext uri="{FF2B5EF4-FFF2-40B4-BE49-F238E27FC236}">
                  <a16:creationId xmlns:a16="http://schemas.microsoft.com/office/drawing/2014/main" id="{77B012F1-4634-2D80-FE4C-69EF442D5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D880392-239C-0E5B-CB23-3D7A232D6499}"/>
              </a:ext>
            </a:extLst>
          </p:cNvPr>
          <p:cNvGrpSpPr/>
          <p:nvPr/>
        </p:nvGrpSpPr>
        <p:grpSpPr>
          <a:xfrm>
            <a:off x="1525602" y="3223238"/>
            <a:ext cx="7692568" cy="914400"/>
            <a:chOff x="1526666" y="4225473"/>
            <a:chExt cx="7692568" cy="914400"/>
          </a:xfrm>
        </p:grpSpPr>
        <p:pic>
          <p:nvPicPr>
            <p:cNvPr id="15" name="Graphic 14" descr="Fire with solid fill">
              <a:extLst>
                <a:ext uri="{FF2B5EF4-FFF2-40B4-BE49-F238E27FC236}">
                  <a16:creationId xmlns:a16="http://schemas.microsoft.com/office/drawing/2014/main" id="{4BFBF564-B236-68E4-483B-0BFD91E73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Fire with solid fill">
              <a:extLst>
                <a:ext uri="{FF2B5EF4-FFF2-40B4-BE49-F238E27FC236}">
                  <a16:creationId xmlns:a16="http://schemas.microsoft.com/office/drawing/2014/main" id="{B5C8FF73-FCE0-A7E4-16CA-2AF284CE8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Fire with solid fill">
              <a:extLst>
                <a:ext uri="{FF2B5EF4-FFF2-40B4-BE49-F238E27FC236}">
                  <a16:creationId xmlns:a16="http://schemas.microsoft.com/office/drawing/2014/main" id="{21A076A3-8701-0409-2E8C-60DB6FE61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Fire with solid fill">
              <a:extLst>
                <a:ext uri="{FF2B5EF4-FFF2-40B4-BE49-F238E27FC236}">
                  <a16:creationId xmlns:a16="http://schemas.microsoft.com/office/drawing/2014/main" id="{C2FB9650-6E2F-E948-CE25-D18508D4C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Fire with solid fill">
              <a:extLst>
                <a:ext uri="{FF2B5EF4-FFF2-40B4-BE49-F238E27FC236}">
                  <a16:creationId xmlns:a16="http://schemas.microsoft.com/office/drawing/2014/main" id="{C031837D-3B43-3C77-5DF3-E8727FB71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Fire with solid fill">
              <a:extLst>
                <a:ext uri="{FF2B5EF4-FFF2-40B4-BE49-F238E27FC236}">
                  <a16:creationId xmlns:a16="http://schemas.microsoft.com/office/drawing/2014/main" id="{D74B9C59-11E6-BE56-C3E7-A40F82911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21" name="Graphic 20" descr="Fire with solid fill">
              <a:extLst>
                <a:ext uri="{FF2B5EF4-FFF2-40B4-BE49-F238E27FC236}">
                  <a16:creationId xmlns:a16="http://schemas.microsoft.com/office/drawing/2014/main" id="{CFC0F83E-5A1D-A20C-88FD-08BB9B2F8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22" name="Graphic 21" descr="Fire with solid fill">
              <a:extLst>
                <a:ext uri="{FF2B5EF4-FFF2-40B4-BE49-F238E27FC236}">
                  <a16:creationId xmlns:a16="http://schemas.microsoft.com/office/drawing/2014/main" id="{AEE47818-C086-D6B1-B0A1-1B28D86C0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Fire with solid fill">
              <a:extLst>
                <a:ext uri="{FF2B5EF4-FFF2-40B4-BE49-F238E27FC236}">
                  <a16:creationId xmlns:a16="http://schemas.microsoft.com/office/drawing/2014/main" id="{5C519DA2-57AD-CAAB-F82B-1CDE41F7A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24" name="Graphic 23" descr="Fire with solid fill">
              <a:extLst>
                <a:ext uri="{FF2B5EF4-FFF2-40B4-BE49-F238E27FC236}">
                  <a16:creationId xmlns:a16="http://schemas.microsoft.com/office/drawing/2014/main" id="{1AC27E0B-855A-EBF0-7F93-6A3D6E73D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F6A81B-B232-A374-E477-B66C22B6B87F}"/>
              </a:ext>
            </a:extLst>
          </p:cNvPr>
          <p:cNvGrpSpPr/>
          <p:nvPr/>
        </p:nvGrpSpPr>
        <p:grpSpPr>
          <a:xfrm>
            <a:off x="1526666" y="2131645"/>
            <a:ext cx="7692568" cy="914400"/>
            <a:chOff x="1526666" y="4225473"/>
            <a:chExt cx="7692568" cy="914400"/>
          </a:xfrm>
        </p:grpSpPr>
        <p:pic>
          <p:nvPicPr>
            <p:cNvPr id="26" name="Graphic 25" descr="Fire with solid fill">
              <a:extLst>
                <a:ext uri="{FF2B5EF4-FFF2-40B4-BE49-F238E27FC236}">
                  <a16:creationId xmlns:a16="http://schemas.microsoft.com/office/drawing/2014/main" id="{C68790BA-DAA9-FD3A-D4B6-6B115A4AC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 descr="Fire with solid fill">
              <a:extLst>
                <a:ext uri="{FF2B5EF4-FFF2-40B4-BE49-F238E27FC236}">
                  <a16:creationId xmlns:a16="http://schemas.microsoft.com/office/drawing/2014/main" id="{341AD855-7BBB-DB8B-08E8-F7486EF84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Fire with solid fill">
              <a:extLst>
                <a:ext uri="{FF2B5EF4-FFF2-40B4-BE49-F238E27FC236}">
                  <a16:creationId xmlns:a16="http://schemas.microsoft.com/office/drawing/2014/main" id="{1EE73632-5E66-48E7-B53A-6F4101299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29" name="Graphic 28" descr="Fire with solid fill">
              <a:extLst>
                <a:ext uri="{FF2B5EF4-FFF2-40B4-BE49-F238E27FC236}">
                  <a16:creationId xmlns:a16="http://schemas.microsoft.com/office/drawing/2014/main" id="{E3127FA4-5A1C-08E1-E4ED-D7A005779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30" name="Graphic 29" descr="Fire with solid fill">
              <a:extLst>
                <a:ext uri="{FF2B5EF4-FFF2-40B4-BE49-F238E27FC236}">
                  <a16:creationId xmlns:a16="http://schemas.microsoft.com/office/drawing/2014/main" id="{7D483B54-99A1-08D5-4D58-9CF25C082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31" name="Graphic 30" descr="Fire with solid fill">
              <a:extLst>
                <a:ext uri="{FF2B5EF4-FFF2-40B4-BE49-F238E27FC236}">
                  <a16:creationId xmlns:a16="http://schemas.microsoft.com/office/drawing/2014/main" id="{9CC0547A-E0CF-EB2C-72CB-AF4F2EDE8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64" name="Graphic 63" descr="Fire with solid fill">
              <a:extLst>
                <a:ext uri="{FF2B5EF4-FFF2-40B4-BE49-F238E27FC236}">
                  <a16:creationId xmlns:a16="http://schemas.microsoft.com/office/drawing/2014/main" id="{98319FC5-29DA-AAFC-2CDD-9040B5878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65" name="Graphic 64" descr="Fire with solid fill">
              <a:extLst>
                <a:ext uri="{FF2B5EF4-FFF2-40B4-BE49-F238E27FC236}">
                  <a16:creationId xmlns:a16="http://schemas.microsoft.com/office/drawing/2014/main" id="{073E8474-45D1-91B8-BCFE-0AEA62B85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66" name="Graphic 65" descr="Fire with solid fill">
              <a:extLst>
                <a:ext uri="{FF2B5EF4-FFF2-40B4-BE49-F238E27FC236}">
                  <a16:creationId xmlns:a16="http://schemas.microsoft.com/office/drawing/2014/main" id="{E13576C8-0E7B-6804-35E1-A57DCC8B6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67" name="Graphic 66" descr="Fire with solid fill">
              <a:extLst>
                <a:ext uri="{FF2B5EF4-FFF2-40B4-BE49-F238E27FC236}">
                  <a16:creationId xmlns:a16="http://schemas.microsoft.com/office/drawing/2014/main" id="{0DBC8F51-41BA-196A-37DA-8359C0EC3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0453CB5-CB10-4FD0-0B51-30A881F6D4E0}"/>
              </a:ext>
            </a:extLst>
          </p:cNvPr>
          <p:cNvGrpSpPr/>
          <p:nvPr/>
        </p:nvGrpSpPr>
        <p:grpSpPr>
          <a:xfrm>
            <a:off x="1526666" y="1084732"/>
            <a:ext cx="7692568" cy="914400"/>
            <a:chOff x="1526666" y="4225473"/>
            <a:chExt cx="7692568" cy="914400"/>
          </a:xfrm>
        </p:grpSpPr>
        <p:pic>
          <p:nvPicPr>
            <p:cNvPr id="69" name="Graphic 68" descr="Fire with solid fill">
              <a:extLst>
                <a:ext uri="{FF2B5EF4-FFF2-40B4-BE49-F238E27FC236}">
                  <a16:creationId xmlns:a16="http://schemas.microsoft.com/office/drawing/2014/main" id="{C1C95B0E-C98E-0D93-D15D-158161EED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70" name="Graphic 69" descr="Fire with solid fill">
              <a:extLst>
                <a:ext uri="{FF2B5EF4-FFF2-40B4-BE49-F238E27FC236}">
                  <a16:creationId xmlns:a16="http://schemas.microsoft.com/office/drawing/2014/main" id="{2181CAF0-2F7B-E39A-13F3-46518FB70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71" name="Graphic 70" descr="Fire with solid fill">
              <a:extLst>
                <a:ext uri="{FF2B5EF4-FFF2-40B4-BE49-F238E27FC236}">
                  <a16:creationId xmlns:a16="http://schemas.microsoft.com/office/drawing/2014/main" id="{23CCC7D6-A63F-7071-9480-C99D31C85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2" name="Graphic 71" descr="Fire with solid fill">
              <a:extLst>
                <a:ext uri="{FF2B5EF4-FFF2-40B4-BE49-F238E27FC236}">
                  <a16:creationId xmlns:a16="http://schemas.microsoft.com/office/drawing/2014/main" id="{24BE0726-7AC1-D4CC-8AF0-EC5BAF0E5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73" name="Graphic 72" descr="Fire with solid fill">
              <a:extLst>
                <a:ext uri="{FF2B5EF4-FFF2-40B4-BE49-F238E27FC236}">
                  <a16:creationId xmlns:a16="http://schemas.microsoft.com/office/drawing/2014/main" id="{5E92B572-F496-FAC5-2D25-EF372456B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74" name="Graphic 73" descr="Fire with solid fill">
              <a:extLst>
                <a:ext uri="{FF2B5EF4-FFF2-40B4-BE49-F238E27FC236}">
                  <a16:creationId xmlns:a16="http://schemas.microsoft.com/office/drawing/2014/main" id="{AD38F329-C5AD-50D0-3442-10D30090C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75" name="Graphic 74" descr="Fire with solid fill">
              <a:extLst>
                <a:ext uri="{FF2B5EF4-FFF2-40B4-BE49-F238E27FC236}">
                  <a16:creationId xmlns:a16="http://schemas.microsoft.com/office/drawing/2014/main" id="{A6FBA4C7-4638-76D5-E7AA-2CE3B3B6B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76" name="Graphic 75" descr="Fire with solid fill">
              <a:extLst>
                <a:ext uri="{FF2B5EF4-FFF2-40B4-BE49-F238E27FC236}">
                  <a16:creationId xmlns:a16="http://schemas.microsoft.com/office/drawing/2014/main" id="{29158C80-2B8F-9BAE-32C0-BEC116C20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77" name="Graphic 76" descr="Fire with solid fill">
              <a:extLst>
                <a:ext uri="{FF2B5EF4-FFF2-40B4-BE49-F238E27FC236}">
                  <a16:creationId xmlns:a16="http://schemas.microsoft.com/office/drawing/2014/main" id="{682102A6-9582-2361-4E87-D606FBC72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80" name="Graphic 79" descr="Fire with solid fill">
              <a:extLst>
                <a:ext uri="{FF2B5EF4-FFF2-40B4-BE49-F238E27FC236}">
                  <a16:creationId xmlns:a16="http://schemas.microsoft.com/office/drawing/2014/main" id="{CCAC858D-F77F-459A-6A1A-B0B757E4E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A046704-59EF-E077-119B-7B91DC460E53}"/>
              </a:ext>
            </a:extLst>
          </p:cNvPr>
          <p:cNvGrpSpPr/>
          <p:nvPr/>
        </p:nvGrpSpPr>
        <p:grpSpPr>
          <a:xfrm>
            <a:off x="1526666" y="37819"/>
            <a:ext cx="7692568" cy="914400"/>
            <a:chOff x="1526666" y="4225473"/>
            <a:chExt cx="7692568" cy="914400"/>
          </a:xfrm>
        </p:grpSpPr>
        <p:pic>
          <p:nvPicPr>
            <p:cNvPr id="84" name="Graphic 83" descr="Fire with solid fill">
              <a:extLst>
                <a:ext uri="{FF2B5EF4-FFF2-40B4-BE49-F238E27FC236}">
                  <a16:creationId xmlns:a16="http://schemas.microsoft.com/office/drawing/2014/main" id="{AAD552D8-A3C0-3708-3EFE-D5D902F7C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85" name="Graphic 84" descr="Fire with solid fill">
              <a:extLst>
                <a:ext uri="{FF2B5EF4-FFF2-40B4-BE49-F238E27FC236}">
                  <a16:creationId xmlns:a16="http://schemas.microsoft.com/office/drawing/2014/main" id="{07D41352-3D03-E7A8-B3E0-09A5C0182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86" name="Graphic 85" descr="Fire with solid fill">
              <a:extLst>
                <a:ext uri="{FF2B5EF4-FFF2-40B4-BE49-F238E27FC236}">
                  <a16:creationId xmlns:a16="http://schemas.microsoft.com/office/drawing/2014/main" id="{A5D5E3A5-0162-AB61-5B33-3909DCDDD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87" name="Graphic 86" descr="Fire with solid fill">
              <a:extLst>
                <a:ext uri="{FF2B5EF4-FFF2-40B4-BE49-F238E27FC236}">
                  <a16:creationId xmlns:a16="http://schemas.microsoft.com/office/drawing/2014/main" id="{58BC3B79-4584-0653-BEFE-64DB1DF24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8" name="Graphic 87" descr="Fire with solid fill">
              <a:extLst>
                <a:ext uri="{FF2B5EF4-FFF2-40B4-BE49-F238E27FC236}">
                  <a16:creationId xmlns:a16="http://schemas.microsoft.com/office/drawing/2014/main" id="{A2FD6E52-AAFC-6D6D-E2ED-02103DAEA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89" name="Graphic 88" descr="Fire with solid fill">
              <a:extLst>
                <a:ext uri="{FF2B5EF4-FFF2-40B4-BE49-F238E27FC236}">
                  <a16:creationId xmlns:a16="http://schemas.microsoft.com/office/drawing/2014/main" id="{7CF62D4D-0E5A-FA14-95FC-E78C88E04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90" name="Graphic 89" descr="Fire with solid fill">
              <a:extLst>
                <a:ext uri="{FF2B5EF4-FFF2-40B4-BE49-F238E27FC236}">
                  <a16:creationId xmlns:a16="http://schemas.microsoft.com/office/drawing/2014/main" id="{4AC7FAA2-BB21-72A4-3FFB-5286D38A8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91" name="Graphic 90" descr="Fire with solid fill">
              <a:extLst>
                <a:ext uri="{FF2B5EF4-FFF2-40B4-BE49-F238E27FC236}">
                  <a16:creationId xmlns:a16="http://schemas.microsoft.com/office/drawing/2014/main" id="{6188D235-A9D3-46C2-5E61-1E3E7D2E6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92" name="Graphic 91" descr="Fire with solid fill">
              <a:extLst>
                <a:ext uri="{FF2B5EF4-FFF2-40B4-BE49-F238E27FC236}">
                  <a16:creationId xmlns:a16="http://schemas.microsoft.com/office/drawing/2014/main" id="{04730232-5635-BEEB-4614-9EA8FE8F9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93" name="Graphic 92" descr="Fire with solid fill">
              <a:extLst>
                <a:ext uri="{FF2B5EF4-FFF2-40B4-BE49-F238E27FC236}">
                  <a16:creationId xmlns:a16="http://schemas.microsoft.com/office/drawing/2014/main" id="{115A75F8-3151-75B7-C50D-507DA4196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sp>
        <p:nvSpPr>
          <p:cNvPr id="78" name="Google Shape;78;p14"/>
          <p:cNvSpPr txBox="1">
            <a:spLocks noGrp="1"/>
          </p:cNvSpPr>
          <p:nvPr>
            <p:ph type="ctrTitle"/>
          </p:nvPr>
        </p:nvSpPr>
        <p:spPr>
          <a:xfrm>
            <a:off x="1982802" y="531712"/>
            <a:ext cx="6331500" cy="9482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spc="290" dirty="0">
                <a:latin typeface="Abadi" panose="020B0604020104020204" pitchFamily="34" charset="0"/>
              </a:rPr>
              <a:t>You’re the expert!</a:t>
            </a:r>
            <a:br>
              <a:rPr lang="en-US" sz="5200" spc="290" dirty="0">
                <a:latin typeface="Abadi" panose="020B0604020104020204" pitchFamily="34" charset="0"/>
              </a:rPr>
            </a:br>
            <a:endParaRPr sz="5200" spc="290" dirty="0">
              <a:latin typeface="Abadi" panose="020B0604020104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B63A306-0BDE-1844-7C2F-FDBFF3ED2BE5}"/>
              </a:ext>
            </a:extLst>
          </p:cNvPr>
          <p:cNvSpPr/>
          <p:nvPr/>
        </p:nvSpPr>
        <p:spPr>
          <a:xfrm>
            <a:off x="1526666" y="0"/>
            <a:ext cx="110471" cy="513987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A025EF-E861-2D01-3ADE-8F796A285076}"/>
              </a:ext>
            </a:extLst>
          </p:cNvPr>
          <p:cNvSpPr txBox="1"/>
          <p:nvPr/>
        </p:nvSpPr>
        <p:spPr>
          <a:xfrm>
            <a:off x="2081764" y="1574130"/>
            <a:ext cx="669097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badi" panose="020B0604020104020204" pitchFamily="34" charset="0"/>
              </a:rPr>
              <a:t>Label your last box “Our actions”. </a:t>
            </a:r>
          </a:p>
          <a:p>
            <a:r>
              <a:rPr lang="en-US" sz="2800" dirty="0">
                <a:latin typeface="Abadi" panose="020B0604020104020204" pitchFamily="34" charset="0"/>
              </a:rPr>
              <a:t>Work together to read through the information in your article.</a:t>
            </a:r>
          </a:p>
          <a:p>
            <a:endParaRPr lang="en-US" sz="2800" dirty="0">
              <a:latin typeface="Abadi" panose="020B0604020104020204" pitchFamily="34" charset="0"/>
            </a:endParaRPr>
          </a:p>
          <a:p>
            <a:r>
              <a:rPr lang="en-US" sz="2800" dirty="0">
                <a:latin typeface="Abadi" panose="020B0604020104020204" pitchFamily="34" charset="0"/>
              </a:rPr>
              <a:t>Then, using that information and your own ideas, think about what actions you would recommend to manage your ecosystem. </a:t>
            </a:r>
          </a:p>
        </p:txBody>
      </p:sp>
    </p:spTree>
    <p:extLst>
      <p:ext uri="{BB962C8B-B14F-4D97-AF65-F5344CB8AC3E}">
        <p14:creationId xmlns:p14="http://schemas.microsoft.com/office/powerpoint/2010/main" val="2040505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>
          <a:extLst>
            <a:ext uri="{FF2B5EF4-FFF2-40B4-BE49-F238E27FC236}">
              <a16:creationId xmlns:a16="http://schemas.microsoft.com/office/drawing/2014/main" id="{B18B8D56-DEF6-657D-EDFA-946F8ED03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8BD292B-F16F-2FF9-EF07-5BFA6D0E1B35}"/>
              </a:ext>
            </a:extLst>
          </p:cNvPr>
          <p:cNvGrpSpPr/>
          <p:nvPr/>
        </p:nvGrpSpPr>
        <p:grpSpPr>
          <a:xfrm>
            <a:off x="1525602" y="3223238"/>
            <a:ext cx="7692568" cy="914400"/>
            <a:chOff x="1526666" y="4225473"/>
            <a:chExt cx="7692568" cy="914400"/>
          </a:xfrm>
        </p:grpSpPr>
        <p:pic>
          <p:nvPicPr>
            <p:cNvPr id="15" name="Graphic 14" descr="Fire with solid fill">
              <a:extLst>
                <a:ext uri="{FF2B5EF4-FFF2-40B4-BE49-F238E27FC236}">
                  <a16:creationId xmlns:a16="http://schemas.microsoft.com/office/drawing/2014/main" id="{B1378A7D-4444-E34C-7433-1B2FB5A6E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Fire with solid fill">
              <a:extLst>
                <a:ext uri="{FF2B5EF4-FFF2-40B4-BE49-F238E27FC236}">
                  <a16:creationId xmlns:a16="http://schemas.microsoft.com/office/drawing/2014/main" id="{1BDA8410-DCF0-A6C4-41E6-53FF7535E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Fire with solid fill">
              <a:extLst>
                <a:ext uri="{FF2B5EF4-FFF2-40B4-BE49-F238E27FC236}">
                  <a16:creationId xmlns:a16="http://schemas.microsoft.com/office/drawing/2014/main" id="{FB84E945-7327-BB7A-8834-29C5C7569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Fire with solid fill">
              <a:extLst>
                <a:ext uri="{FF2B5EF4-FFF2-40B4-BE49-F238E27FC236}">
                  <a16:creationId xmlns:a16="http://schemas.microsoft.com/office/drawing/2014/main" id="{60753789-31C8-C7DF-ABE1-D3AAE3E52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Fire with solid fill">
              <a:extLst>
                <a:ext uri="{FF2B5EF4-FFF2-40B4-BE49-F238E27FC236}">
                  <a16:creationId xmlns:a16="http://schemas.microsoft.com/office/drawing/2014/main" id="{9AA14C61-B9F3-9506-F5B4-30ABB2184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Fire with solid fill">
              <a:extLst>
                <a:ext uri="{FF2B5EF4-FFF2-40B4-BE49-F238E27FC236}">
                  <a16:creationId xmlns:a16="http://schemas.microsoft.com/office/drawing/2014/main" id="{3DB2C946-909E-4B85-8230-D9C284BA7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21" name="Graphic 20" descr="Fire with solid fill">
              <a:extLst>
                <a:ext uri="{FF2B5EF4-FFF2-40B4-BE49-F238E27FC236}">
                  <a16:creationId xmlns:a16="http://schemas.microsoft.com/office/drawing/2014/main" id="{BEA554ED-6364-0E7D-8E32-DAE80D02A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22" name="Graphic 21" descr="Fire with solid fill">
              <a:extLst>
                <a:ext uri="{FF2B5EF4-FFF2-40B4-BE49-F238E27FC236}">
                  <a16:creationId xmlns:a16="http://schemas.microsoft.com/office/drawing/2014/main" id="{3CA86016-62B0-AE67-B300-7AE405F24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Fire with solid fill">
              <a:extLst>
                <a:ext uri="{FF2B5EF4-FFF2-40B4-BE49-F238E27FC236}">
                  <a16:creationId xmlns:a16="http://schemas.microsoft.com/office/drawing/2014/main" id="{7012E40A-F35F-1965-ECE1-A0932B3E1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24" name="Graphic 23" descr="Fire with solid fill">
              <a:extLst>
                <a:ext uri="{FF2B5EF4-FFF2-40B4-BE49-F238E27FC236}">
                  <a16:creationId xmlns:a16="http://schemas.microsoft.com/office/drawing/2014/main" id="{A777AA6A-2F94-29A4-7780-A70132048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448D187-E515-2643-DC39-87383F312A60}"/>
              </a:ext>
            </a:extLst>
          </p:cNvPr>
          <p:cNvGrpSpPr/>
          <p:nvPr/>
        </p:nvGrpSpPr>
        <p:grpSpPr>
          <a:xfrm>
            <a:off x="1526666" y="2131645"/>
            <a:ext cx="7692568" cy="914400"/>
            <a:chOff x="1526666" y="4225473"/>
            <a:chExt cx="7692568" cy="914400"/>
          </a:xfrm>
        </p:grpSpPr>
        <p:pic>
          <p:nvPicPr>
            <p:cNvPr id="26" name="Graphic 25" descr="Fire with solid fill">
              <a:extLst>
                <a:ext uri="{FF2B5EF4-FFF2-40B4-BE49-F238E27FC236}">
                  <a16:creationId xmlns:a16="http://schemas.microsoft.com/office/drawing/2014/main" id="{DE711406-B3D8-6220-FB34-A349922D5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 descr="Fire with solid fill">
              <a:extLst>
                <a:ext uri="{FF2B5EF4-FFF2-40B4-BE49-F238E27FC236}">
                  <a16:creationId xmlns:a16="http://schemas.microsoft.com/office/drawing/2014/main" id="{9C43CC74-380E-1D9F-5136-FDB14C556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Fire with solid fill">
              <a:extLst>
                <a:ext uri="{FF2B5EF4-FFF2-40B4-BE49-F238E27FC236}">
                  <a16:creationId xmlns:a16="http://schemas.microsoft.com/office/drawing/2014/main" id="{9FC17A35-E8EF-F552-E572-1CAF69A99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29" name="Graphic 28" descr="Fire with solid fill">
              <a:extLst>
                <a:ext uri="{FF2B5EF4-FFF2-40B4-BE49-F238E27FC236}">
                  <a16:creationId xmlns:a16="http://schemas.microsoft.com/office/drawing/2014/main" id="{2EDD4C18-2609-CEDE-37CE-908F33BC0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30" name="Graphic 29" descr="Fire with solid fill">
              <a:extLst>
                <a:ext uri="{FF2B5EF4-FFF2-40B4-BE49-F238E27FC236}">
                  <a16:creationId xmlns:a16="http://schemas.microsoft.com/office/drawing/2014/main" id="{17B0FC0E-B8E6-6788-213D-2C136358B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31" name="Graphic 30" descr="Fire with solid fill">
              <a:extLst>
                <a:ext uri="{FF2B5EF4-FFF2-40B4-BE49-F238E27FC236}">
                  <a16:creationId xmlns:a16="http://schemas.microsoft.com/office/drawing/2014/main" id="{ACBA2B15-334D-82A4-97D2-B330CAF0C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64" name="Graphic 63" descr="Fire with solid fill">
              <a:extLst>
                <a:ext uri="{FF2B5EF4-FFF2-40B4-BE49-F238E27FC236}">
                  <a16:creationId xmlns:a16="http://schemas.microsoft.com/office/drawing/2014/main" id="{D9F62E74-73B3-9482-71EE-F62BDAE8B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65" name="Graphic 64" descr="Fire with solid fill">
              <a:extLst>
                <a:ext uri="{FF2B5EF4-FFF2-40B4-BE49-F238E27FC236}">
                  <a16:creationId xmlns:a16="http://schemas.microsoft.com/office/drawing/2014/main" id="{348AC9E3-FA69-E70B-BAA1-B6D9F6213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66" name="Graphic 65" descr="Fire with solid fill">
              <a:extLst>
                <a:ext uri="{FF2B5EF4-FFF2-40B4-BE49-F238E27FC236}">
                  <a16:creationId xmlns:a16="http://schemas.microsoft.com/office/drawing/2014/main" id="{0FA2FC1E-73CD-62CF-D44C-C09C286FC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67" name="Graphic 66" descr="Fire with solid fill">
              <a:extLst>
                <a:ext uri="{FF2B5EF4-FFF2-40B4-BE49-F238E27FC236}">
                  <a16:creationId xmlns:a16="http://schemas.microsoft.com/office/drawing/2014/main" id="{45024134-19BD-DB4F-6489-519DDAB1A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0AEABDA-64E4-0069-CEFC-E30A38356BF5}"/>
              </a:ext>
            </a:extLst>
          </p:cNvPr>
          <p:cNvGrpSpPr/>
          <p:nvPr/>
        </p:nvGrpSpPr>
        <p:grpSpPr>
          <a:xfrm>
            <a:off x="1526666" y="1084732"/>
            <a:ext cx="7692568" cy="914400"/>
            <a:chOff x="1526666" y="4225473"/>
            <a:chExt cx="7692568" cy="914400"/>
          </a:xfrm>
        </p:grpSpPr>
        <p:pic>
          <p:nvPicPr>
            <p:cNvPr id="69" name="Graphic 68" descr="Fire with solid fill">
              <a:extLst>
                <a:ext uri="{FF2B5EF4-FFF2-40B4-BE49-F238E27FC236}">
                  <a16:creationId xmlns:a16="http://schemas.microsoft.com/office/drawing/2014/main" id="{4F2FA3A1-2849-FDD9-08FE-A12E0E4EB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70" name="Graphic 69" descr="Fire with solid fill">
              <a:extLst>
                <a:ext uri="{FF2B5EF4-FFF2-40B4-BE49-F238E27FC236}">
                  <a16:creationId xmlns:a16="http://schemas.microsoft.com/office/drawing/2014/main" id="{A0555F88-B45F-9305-9418-F45FC9377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71" name="Graphic 70" descr="Fire with solid fill">
              <a:extLst>
                <a:ext uri="{FF2B5EF4-FFF2-40B4-BE49-F238E27FC236}">
                  <a16:creationId xmlns:a16="http://schemas.microsoft.com/office/drawing/2014/main" id="{80D14529-24AB-1402-DB0A-2A1A99D73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72" name="Graphic 71" descr="Fire with solid fill">
              <a:extLst>
                <a:ext uri="{FF2B5EF4-FFF2-40B4-BE49-F238E27FC236}">
                  <a16:creationId xmlns:a16="http://schemas.microsoft.com/office/drawing/2014/main" id="{8D6189CA-EF10-D860-E240-63468E53D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73" name="Graphic 72" descr="Fire with solid fill">
              <a:extLst>
                <a:ext uri="{FF2B5EF4-FFF2-40B4-BE49-F238E27FC236}">
                  <a16:creationId xmlns:a16="http://schemas.microsoft.com/office/drawing/2014/main" id="{668B9B26-EF05-B71D-C43F-C9DC78521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74" name="Graphic 73" descr="Fire with solid fill">
              <a:extLst>
                <a:ext uri="{FF2B5EF4-FFF2-40B4-BE49-F238E27FC236}">
                  <a16:creationId xmlns:a16="http://schemas.microsoft.com/office/drawing/2014/main" id="{0EDE4703-C4FE-473A-F96E-31F744C2D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75" name="Graphic 74" descr="Fire with solid fill">
              <a:extLst>
                <a:ext uri="{FF2B5EF4-FFF2-40B4-BE49-F238E27FC236}">
                  <a16:creationId xmlns:a16="http://schemas.microsoft.com/office/drawing/2014/main" id="{1D460D98-B6DC-C3E1-6B39-933AFAF10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76" name="Graphic 75" descr="Fire with solid fill">
              <a:extLst>
                <a:ext uri="{FF2B5EF4-FFF2-40B4-BE49-F238E27FC236}">
                  <a16:creationId xmlns:a16="http://schemas.microsoft.com/office/drawing/2014/main" id="{BD9CC4EF-87E1-8757-52CB-9117F3296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77" name="Graphic 76" descr="Fire with solid fill">
              <a:extLst>
                <a:ext uri="{FF2B5EF4-FFF2-40B4-BE49-F238E27FC236}">
                  <a16:creationId xmlns:a16="http://schemas.microsoft.com/office/drawing/2014/main" id="{8C7102BD-99E2-9967-3E7F-FDA902299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80" name="Graphic 79" descr="Fire with solid fill">
              <a:extLst>
                <a:ext uri="{FF2B5EF4-FFF2-40B4-BE49-F238E27FC236}">
                  <a16:creationId xmlns:a16="http://schemas.microsoft.com/office/drawing/2014/main" id="{D45D90A8-0A9C-7534-56B7-E0A395F9A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550B33A-8DA5-35B0-2638-3DF8C71637E2}"/>
              </a:ext>
            </a:extLst>
          </p:cNvPr>
          <p:cNvGrpSpPr/>
          <p:nvPr/>
        </p:nvGrpSpPr>
        <p:grpSpPr>
          <a:xfrm>
            <a:off x="1526666" y="37819"/>
            <a:ext cx="7692568" cy="914400"/>
            <a:chOff x="1526666" y="4225473"/>
            <a:chExt cx="7692568" cy="914400"/>
          </a:xfrm>
        </p:grpSpPr>
        <p:pic>
          <p:nvPicPr>
            <p:cNvPr id="84" name="Graphic 83" descr="Fire with solid fill">
              <a:extLst>
                <a:ext uri="{FF2B5EF4-FFF2-40B4-BE49-F238E27FC236}">
                  <a16:creationId xmlns:a16="http://schemas.microsoft.com/office/drawing/2014/main" id="{EDE7BBEF-5498-5393-FDD2-BBFBAA0DF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85" name="Graphic 84" descr="Fire with solid fill">
              <a:extLst>
                <a:ext uri="{FF2B5EF4-FFF2-40B4-BE49-F238E27FC236}">
                  <a16:creationId xmlns:a16="http://schemas.microsoft.com/office/drawing/2014/main" id="{47B88A49-2B5B-6530-4ED5-5780A4F41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86" name="Graphic 85" descr="Fire with solid fill">
              <a:extLst>
                <a:ext uri="{FF2B5EF4-FFF2-40B4-BE49-F238E27FC236}">
                  <a16:creationId xmlns:a16="http://schemas.microsoft.com/office/drawing/2014/main" id="{58CB93E4-EA4F-CEA3-ACAE-6C1F83DBC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87" name="Graphic 86" descr="Fire with solid fill">
              <a:extLst>
                <a:ext uri="{FF2B5EF4-FFF2-40B4-BE49-F238E27FC236}">
                  <a16:creationId xmlns:a16="http://schemas.microsoft.com/office/drawing/2014/main" id="{2B1E33E9-8F94-D8AE-B724-B9E6F7D33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88" name="Graphic 87" descr="Fire with solid fill">
              <a:extLst>
                <a:ext uri="{FF2B5EF4-FFF2-40B4-BE49-F238E27FC236}">
                  <a16:creationId xmlns:a16="http://schemas.microsoft.com/office/drawing/2014/main" id="{D2179C89-078D-61C3-5CC2-68054CBFA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89" name="Graphic 88" descr="Fire with solid fill">
              <a:extLst>
                <a:ext uri="{FF2B5EF4-FFF2-40B4-BE49-F238E27FC236}">
                  <a16:creationId xmlns:a16="http://schemas.microsoft.com/office/drawing/2014/main" id="{9E5C9FB4-B82C-8F37-6FCE-D2AEDD797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90" name="Graphic 89" descr="Fire with solid fill">
              <a:extLst>
                <a:ext uri="{FF2B5EF4-FFF2-40B4-BE49-F238E27FC236}">
                  <a16:creationId xmlns:a16="http://schemas.microsoft.com/office/drawing/2014/main" id="{F69914D5-DD40-5CE2-2974-63DD69A09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91" name="Graphic 90" descr="Fire with solid fill">
              <a:extLst>
                <a:ext uri="{FF2B5EF4-FFF2-40B4-BE49-F238E27FC236}">
                  <a16:creationId xmlns:a16="http://schemas.microsoft.com/office/drawing/2014/main" id="{A1EB380C-23F9-7460-222C-BE3FF7443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92" name="Graphic 91" descr="Fire with solid fill">
              <a:extLst>
                <a:ext uri="{FF2B5EF4-FFF2-40B4-BE49-F238E27FC236}">
                  <a16:creationId xmlns:a16="http://schemas.microsoft.com/office/drawing/2014/main" id="{6C09D7A2-BC09-D252-9B58-8C68E29EB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93" name="Graphic 92" descr="Fire with solid fill">
              <a:extLst>
                <a:ext uri="{FF2B5EF4-FFF2-40B4-BE49-F238E27FC236}">
                  <a16:creationId xmlns:a16="http://schemas.microsoft.com/office/drawing/2014/main" id="{3FF5F057-25AF-A00B-98A3-5D1708B5E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sp>
        <p:nvSpPr>
          <p:cNvPr id="78" name="Google Shape;78;p14">
            <a:extLst>
              <a:ext uri="{FF2B5EF4-FFF2-40B4-BE49-F238E27FC236}">
                <a16:creationId xmlns:a16="http://schemas.microsoft.com/office/drawing/2014/main" id="{CACF23C8-82B7-F638-F0DD-5529780DCD0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774072" y="3920"/>
            <a:ext cx="7053669" cy="9482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spc="290" dirty="0">
                <a:latin typeface="Abadi" panose="020B0604020104020204" pitchFamily="34" charset="0"/>
              </a:rPr>
              <a:t>Living with Fire: </a:t>
            </a:r>
            <a:br>
              <a:rPr lang="en-US" sz="2800" spc="290" dirty="0">
                <a:latin typeface="Abadi" panose="020B0604020104020204" pitchFamily="34" charset="0"/>
              </a:rPr>
            </a:br>
            <a:r>
              <a:rPr lang="en-US" sz="2800" spc="290" dirty="0">
                <a:latin typeface="Abadi" panose="020B0604020104020204" pitchFamily="34" charset="0"/>
              </a:rPr>
              <a:t>Science, Change, and Choices</a:t>
            </a:r>
            <a:endParaRPr sz="3600" spc="290" dirty="0">
              <a:latin typeface="Abadi" panose="020B0604020104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80B3DB7-E6DF-4881-E609-688ABCDA119E}"/>
              </a:ext>
            </a:extLst>
          </p:cNvPr>
          <p:cNvSpPr/>
          <p:nvPr/>
        </p:nvSpPr>
        <p:spPr>
          <a:xfrm>
            <a:off x="1526666" y="0"/>
            <a:ext cx="110471" cy="513987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A40F674-4808-FF67-AE2C-8481BFA594B5}"/>
              </a:ext>
            </a:extLst>
          </p:cNvPr>
          <p:cNvGrpSpPr/>
          <p:nvPr/>
        </p:nvGrpSpPr>
        <p:grpSpPr>
          <a:xfrm>
            <a:off x="1637137" y="4137638"/>
            <a:ext cx="7692568" cy="914400"/>
            <a:chOff x="1526666" y="4225473"/>
            <a:chExt cx="7692568" cy="914400"/>
          </a:xfrm>
        </p:grpSpPr>
        <p:pic>
          <p:nvPicPr>
            <p:cNvPr id="94" name="Graphic 93" descr="Fire with solid fill">
              <a:extLst>
                <a:ext uri="{FF2B5EF4-FFF2-40B4-BE49-F238E27FC236}">
                  <a16:creationId xmlns:a16="http://schemas.microsoft.com/office/drawing/2014/main" id="{5ACE1181-B396-F20C-C46E-ABC83C4F6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26666" y="4225473"/>
              <a:ext cx="914400" cy="914400"/>
            </a:xfrm>
            <a:prstGeom prst="rect">
              <a:avLst/>
            </a:prstGeom>
          </p:spPr>
        </p:pic>
        <p:pic>
          <p:nvPicPr>
            <p:cNvPr id="95" name="Graphic 94" descr="Fire with solid fill">
              <a:extLst>
                <a:ext uri="{FF2B5EF4-FFF2-40B4-BE49-F238E27FC236}">
                  <a16:creationId xmlns:a16="http://schemas.microsoft.com/office/drawing/2014/main" id="{0C9857DD-8964-5656-8B3F-50BE5A546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79796" y="4225473"/>
              <a:ext cx="914400" cy="914400"/>
            </a:xfrm>
            <a:prstGeom prst="rect">
              <a:avLst/>
            </a:prstGeom>
          </p:spPr>
        </p:pic>
        <p:pic>
          <p:nvPicPr>
            <p:cNvPr id="96" name="Graphic 95" descr="Fire with solid fill">
              <a:extLst>
                <a:ext uri="{FF2B5EF4-FFF2-40B4-BE49-F238E27FC236}">
                  <a16:creationId xmlns:a16="http://schemas.microsoft.com/office/drawing/2014/main" id="{D218D1CD-93F6-658B-B23B-01D609F66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32926" y="4225473"/>
              <a:ext cx="914400" cy="914400"/>
            </a:xfrm>
            <a:prstGeom prst="rect">
              <a:avLst/>
            </a:prstGeom>
          </p:spPr>
        </p:pic>
        <p:pic>
          <p:nvPicPr>
            <p:cNvPr id="97" name="Graphic 96" descr="Fire with solid fill">
              <a:extLst>
                <a:ext uri="{FF2B5EF4-FFF2-40B4-BE49-F238E27FC236}">
                  <a16:creationId xmlns:a16="http://schemas.microsoft.com/office/drawing/2014/main" id="{085F8AA1-D0A6-88E4-E780-8A22AC735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86056" y="4225473"/>
              <a:ext cx="914400" cy="914400"/>
            </a:xfrm>
            <a:prstGeom prst="rect">
              <a:avLst/>
            </a:prstGeom>
          </p:spPr>
        </p:pic>
        <p:pic>
          <p:nvPicPr>
            <p:cNvPr id="98" name="Graphic 97" descr="Fire with solid fill">
              <a:extLst>
                <a:ext uri="{FF2B5EF4-FFF2-40B4-BE49-F238E27FC236}">
                  <a16:creationId xmlns:a16="http://schemas.microsoft.com/office/drawing/2014/main" id="{F47D8245-906A-C364-5D32-43EF6C242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9186" y="4225473"/>
              <a:ext cx="914400" cy="914400"/>
            </a:xfrm>
            <a:prstGeom prst="rect">
              <a:avLst/>
            </a:prstGeom>
          </p:spPr>
        </p:pic>
        <p:pic>
          <p:nvPicPr>
            <p:cNvPr id="99" name="Graphic 98" descr="Fire with solid fill">
              <a:extLst>
                <a:ext uri="{FF2B5EF4-FFF2-40B4-BE49-F238E27FC236}">
                  <a16:creationId xmlns:a16="http://schemas.microsoft.com/office/drawing/2014/main" id="{E49A587F-61C0-5CA6-CE00-77962C259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92316" y="4225473"/>
              <a:ext cx="914400" cy="914400"/>
            </a:xfrm>
            <a:prstGeom prst="rect">
              <a:avLst/>
            </a:prstGeom>
          </p:spPr>
        </p:pic>
        <p:pic>
          <p:nvPicPr>
            <p:cNvPr id="100" name="Graphic 99" descr="Fire with solid fill">
              <a:extLst>
                <a:ext uri="{FF2B5EF4-FFF2-40B4-BE49-F238E27FC236}">
                  <a16:creationId xmlns:a16="http://schemas.microsoft.com/office/drawing/2014/main" id="{8FBE4BAF-8106-80A4-0D08-54B231422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45446" y="4225473"/>
              <a:ext cx="914400" cy="914400"/>
            </a:xfrm>
            <a:prstGeom prst="rect">
              <a:avLst/>
            </a:prstGeom>
          </p:spPr>
        </p:pic>
        <p:pic>
          <p:nvPicPr>
            <p:cNvPr id="101" name="Graphic 100" descr="Fire with solid fill">
              <a:extLst>
                <a:ext uri="{FF2B5EF4-FFF2-40B4-BE49-F238E27FC236}">
                  <a16:creationId xmlns:a16="http://schemas.microsoft.com/office/drawing/2014/main" id="{262B07D2-2D0C-8AD9-759D-B74407CA0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8576" y="4225473"/>
              <a:ext cx="914400" cy="914400"/>
            </a:xfrm>
            <a:prstGeom prst="rect">
              <a:avLst/>
            </a:prstGeom>
          </p:spPr>
        </p:pic>
        <p:pic>
          <p:nvPicPr>
            <p:cNvPr id="102" name="Graphic 101" descr="Fire with solid fill">
              <a:extLst>
                <a:ext uri="{FF2B5EF4-FFF2-40B4-BE49-F238E27FC236}">
                  <a16:creationId xmlns:a16="http://schemas.microsoft.com/office/drawing/2014/main" id="{8214D284-4B57-D6BF-8E5B-964CA2C3B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51706" y="4225473"/>
              <a:ext cx="914400" cy="914400"/>
            </a:xfrm>
            <a:prstGeom prst="rect">
              <a:avLst/>
            </a:prstGeom>
          </p:spPr>
        </p:pic>
        <p:pic>
          <p:nvPicPr>
            <p:cNvPr id="103" name="Graphic 102" descr="Fire with solid fill">
              <a:extLst>
                <a:ext uri="{FF2B5EF4-FFF2-40B4-BE49-F238E27FC236}">
                  <a16:creationId xmlns:a16="http://schemas.microsoft.com/office/drawing/2014/main" id="{2EEF440C-551B-BC28-E28A-0C46B6C75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4834" y="4225473"/>
              <a:ext cx="914400" cy="914400"/>
            </a:xfrm>
            <a:prstGeom prst="rect">
              <a:avLst/>
            </a:prstGeom>
          </p:spPr>
        </p:pic>
      </p:grpSp>
      <p:pic>
        <p:nvPicPr>
          <p:cNvPr id="104" name="Picture 2" descr="The Key to Preventing California Wildfires? Fighting Fire with Fire">
            <a:extLst>
              <a:ext uri="{FF2B5EF4-FFF2-40B4-BE49-F238E27FC236}">
                <a16:creationId xmlns:a16="http://schemas.microsoft.com/office/drawing/2014/main" id="{077B12FF-1C0B-A81F-4748-C248F8728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641" y="1143758"/>
            <a:ext cx="5864832" cy="390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104" descr="Shape, circle&#10;&#10;Description automatically generated">
            <a:extLst>
              <a:ext uri="{FF2B5EF4-FFF2-40B4-BE49-F238E27FC236}">
                <a16:creationId xmlns:a16="http://schemas.microsoft.com/office/drawing/2014/main" id="{44D93D2F-A732-1623-ABE7-D6674A9059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49" y="0"/>
            <a:ext cx="1291771" cy="129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27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618596"/>
      </p:ext>
    </p:extLst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Custom 1">
      <a:majorFont>
        <a:latin typeface="Raleway Black"/>
        <a:ea typeface=""/>
        <a:cs typeface=""/>
      </a:majorFont>
      <a:minorFont>
        <a:latin typeface="Raleway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ange Slides">
  <a:themeElements>
    <a:clrScheme name="WaterShed">
      <a:dk1>
        <a:srgbClr val="000000"/>
      </a:dk1>
      <a:lt1>
        <a:srgbClr val="FFFFFF"/>
      </a:lt1>
      <a:dk2>
        <a:srgbClr val="6E6F72"/>
      </a:dk2>
      <a:lt2>
        <a:srgbClr val="6E6F72"/>
      </a:lt2>
      <a:accent1>
        <a:srgbClr val="90905D"/>
      </a:accent1>
      <a:accent2>
        <a:srgbClr val="F26A56"/>
      </a:accent2>
      <a:accent3>
        <a:srgbClr val="8ED3DA"/>
      </a:accent3>
      <a:accent4>
        <a:srgbClr val="EAEFE6"/>
      </a:accent4>
      <a:accent5>
        <a:srgbClr val="6E6F72"/>
      </a:accent5>
      <a:accent6>
        <a:srgbClr val="6D6D66"/>
      </a:accent6>
      <a:hlink>
        <a:srgbClr val="5BB55E"/>
      </a:hlink>
      <a:folHlink>
        <a:srgbClr val="003D5E"/>
      </a:folHlink>
    </a:clrScheme>
    <a:fontScheme name="CG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ight Teal Slides">
  <a:themeElements>
    <a:clrScheme name="WaterShed">
      <a:dk1>
        <a:srgbClr val="000000"/>
      </a:dk1>
      <a:lt1>
        <a:srgbClr val="FFFFFF"/>
      </a:lt1>
      <a:dk2>
        <a:srgbClr val="6E6F72"/>
      </a:dk2>
      <a:lt2>
        <a:srgbClr val="6E6F72"/>
      </a:lt2>
      <a:accent1>
        <a:srgbClr val="90905D"/>
      </a:accent1>
      <a:accent2>
        <a:srgbClr val="F26A56"/>
      </a:accent2>
      <a:accent3>
        <a:srgbClr val="8ED3DA"/>
      </a:accent3>
      <a:accent4>
        <a:srgbClr val="EAEFE6"/>
      </a:accent4>
      <a:accent5>
        <a:srgbClr val="6E6F72"/>
      </a:accent5>
      <a:accent6>
        <a:srgbClr val="6D6D66"/>
      </a:accent6>
      <a:hlink>
        <a:srgbClr val="5BB55E"/>
      </a:hlink>
      <a:folHlink>
        <a:srgbClr val="003D5E"/>
      </a:folHlink>
    </a:clrScheme>
    <a:fontScheme name="CG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ark Teal Slides">
  <a:themeElements>
    <a:clrScheme name="WaterShed">
      <a:dk1>
        <a:srgbClr val="000000"/>
      </a:dk1>
      <a:lt1>
        <a:srgbClr val="FFFFFF"/>
      </a:lt1>
      <a:dk2>
        <a:srgbClr val="6E6F72"/>
      </a:dk2>
      <a:lt2>
        <a:srgbClr val="6E6F72"/>
      </a:lt2>
      <a:accent1>
        <a:srgbClr val="90905D"/>
      </a:accent1>
      <a:accent2>
        <a:srgbClr val="F26A56"/>
      </a:accent2>
      <a:accent3>
        <a:srgbClr val="8ED3DA"/>
      </a:accent3>
      <a:accent4>
        <a:srgbClr val="EAEFE6"/>
      </a:accent4>
      <a:accent5>
        <a:srgbClr val="6E6F72"/>
      </a:accent5>
      <a:accent6>
        <a:srgbClr val="6D6D66"/>
      </a:accent6>
      <a:hlink>
        <a:srgbClr val="5BB55E"/>
      </a:hlink>
      <a:folHlink>
        <a:srgbClr val="003D5E"/>
      </a:folHlink>
    </a:clrScheme>
    <a:fontScheme name="CG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ustom Design">
  <a:themeElements>
    <a:clrScheme name="WaterShed">
      <a:dk1>
        <a:srgbClr val="000000"/>
      </a:dk1>
      <a:lt1>
        <a:srgbClr val="FFFFFF"/>
      </a:lt1>
      <a:dk2>
        <a:srgbClr val="6E6F72"/>
      </a:dk2>
      <a:lt2>
        <a:srgbClr val="6E6F72"/>
      </a:lt2>
      <a:accent1>
        <a:srgbClr val="90905D"/>
      </a:accent1>
      <a:accent2>
        <a:srgbClr val="F26A56"/>
      </a:accent2>
      <a:accent3>
        <a:srgbClr val="8ED3DA"/>
      </a:accent3>
      <a:accent4>
        <a:srgbClr val="EAEFE6"/>
      </a:accent4>
      <a:accent5>
        <a:srgbClr val="6E6F72"/>
      </a:accent5>
      <a:accent6>
        <a:srgbClr val="6D6D66"/>
      </a:accent6>
      <a:hlink>
        <a:srgbClr val="5BB55E"/>
      </a:hlink>
      <a:folHlink>
        <a:srgbClr val="003D5E"/>
      </a:folHlink>
    </a:clrScheme>
    <a:fontScheme name="CG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22777</TotalTime>
  <Words>340</Words>
  <Application>Microsoft Office PowerPoint</Application>
  <PresentationFormat>On-screen Show (16:9)</PresentationFormat>
  <Paragraphs>37</Paragraphs>
  <Slides>21</Slides>
  <Notes>17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Century Gothic</vt:lpstr>
      <vt:lpstr>Raleway</vt:lpstr>
      <vt:lpstr>Abadi</vt:lpstr>
      <vt:lpstr>Abadi Extra Light</vt:lpstr>
      <vt:lpstr>Calibri</vt:lpstr>
      <vt:lpstr>Arial</vt:lpstr>
      <vt:lpstr>Lato</vt:lpstr>
      <vt:lpstr>Swiss</vt:lpstr>
      <vt:lpstr>Orange Slides</vt:lpstr>
      <vt:lpstr>Light Teal Slides</vt:lpstr>
      <vt:lpstr>Dark Teal Slides</vt:lpstr>
      <vt:lpstr>Custom Design</vt:lpstr>
      <vt:lpstr>Exploring Changing Wildfire in Idaho </vt:lpstr>
      <vt:lpstr>PowerPoint Presentation</vt:lpstr>
      <vt:lpstr>PowerPoint Presentation</vt:lpstr>
      <vt:lpstr>PowerPoint Presentation</vt:lpstr>
      <vt:lpstr>PowerPoint Presentation</vt:lpstr>
      <vt:lpstr>Idaho Fire Regimes</vt:lpstr>
      <vt:lpstr>Discuss the questions on the first page. Make observations about your ecosystem in the first section of your poster.    </vt:lpstr>
      <vt:lpstr>On your poster, answer the question:  How does fire move through your ecosystem?</vt:lpstr>
      <vt:lpstr>Fire Regime:Ponderosa Pine Forest</vt:lpstr>
      <vt:lpstr>Fire Regime: Lodgepole Pine </vt:lpstr>
      <vt:lpstr>Fire Regime: Sagebrush Steppe</vt:lpstr>
      <vt:lpstr>“How is fire changing in our ecosystem?”</vt:lpstr>
      <vt:lpstr> Work with your group to look through your packet carefully. Talk about what you see and read. </vt:lpstr>
      <vt:lpstr>PowerPoint Presentation</vt:lpstr>
      <vt:lpstr>Earlier Snowmelt </vt:lpstr>
      <vt:lpstr>Invasive Species</vt:lpstr>
      <vt:lpstr>PowerPoint Presentation</vt:lpstr>
      <vt:lpstr>Fire Box instructions  ½ of your box should be the historic  ½ the changed fire regime Recreate your drawing and notes with the materials in your fire box. Make this as accurate as possible.  </vt:lpstr>
      <vt:lpstr>You’re the expert! </vt:lpstr>
      <vt:lpstr>Living with Fire:  Science, Change, and Choices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Wildfire in Idaho</dc:title>
  <dc:creator>Jenny Wolf</dc:creator>
  <cp:lastModifiedBy>Jenny Wolf</cp:lastModifiedBy>
  <cp:revision>101</cp:revision>
  <dcterms:modified xsi:type="dcterms:W3CDTF">2026-06-12T20:37:11Z</dcterms:modified>
</cp:coreProperties>
</file>